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8" r:id="rId5"/>
    <p:sldId id="269" r:id="rId6"/>
    <p:sldId id="27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VY_32_INOVACE_01_F_Rasochová_magnet, magnetické pole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Magnet, magnetické pole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VY_32_INOVACE_01_F_Rasochová_magnet, magnetické pole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Magnet, magnetické pole 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517501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28.3.2012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Prezentace.</a:t>
            </a:r>
          </a:p>
          <a:p>
            <a:r>
              <a:rPr lang="cs-CZ" dirty="0" smtClean="0"/>
              <a:t>Žáci se seznámí s pojmem magnet, jeho vlastnostmi a magnetickou silou.</a:t>
            </a:r>
          </a:p>
          <a:p>
            <a:r>
              <a:rPr lang="cs-CZ" dirty="0" smtClean="0"/>
              <a:t>Využívání informačních technologií.</a:t>
            </a:r>
          </a:p>
          <a:p>
            <a:r>
              <a:rPr lang="cs-CZ" dirty="0" smtClean="0"/>
              <a:t>Aktivita žáků – </a:t>
            </a:r>
            <a:r>
              <a:rPr lang="cs-CZ" dirty="0" err="1" smtClean="0"/>
              <a:t>spojovačka</a:t>
            </a:r>
            <a:r>
              <a:rPr lang="cs-CZ" dirty="0" smtClean="0"/>
              <a:t> (práce na IT).</a:t>
            </a:r>
          </a:p>
          <a:p>
            <a:r>
              <a:rPr lang="cs-CZ" dirty="0" smtClean="0"/>
              <a:t>Pomůcky: různé druhy magnetů, ocelové piliny v plastu, autíčko, tyčka na navlíkání magnetů. Využití – hry </a:t>
            </a:r>
            <a:r>
              <a:rPr lang="cs-CZ" smtClean="0"/>
              <a:t>s magnety </a:t>
            </a:r>
            <a:r>
              <a:rPr lang="cs-CZ" dirty="0" smtClean="0"/>
              <a:t>v </a:t>
            </a:r>
            <a:r>
              <a:rPr lang="cs-CZ" smtClean="0"/>
              <a:t>závěru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6952618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V="1">
            <a:off x="77373" y="620689"/>
            <a:ext cx="67280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rgbClr val="92D050"/>
                </a:solidFill>
              </a:rPr>
              <a:t/>
            </a:r>
            <a:br>
              <a:rPr lang="cs-CZ" sz="4400" dirty="0">
                <a:solidFill>
                  <a:srgbClr val="92D050"/>
                </a:solidFill>
              </a:rPr>
            </a:br>
            <a:endParaRPr lang="cs-CZ" sz="4400" dirty="0" smtClean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7941" y="620689"/>
            <a:ext cx="77846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Magnet</a:t>
            </a:r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Je objekt, který kolem sebe vytváří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magnetické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pole.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Má dva póly (severní a jižní),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zde</a:t>
            </a:r>
            <a:r>
              <a:rPr lang="cs-CZ" sz="2800" dirty="0" smtClean="0"/>
              <a:t>  </a:t>
            </a:r>
          </a:p>
          <a:p>
            <a:r>
              <a:rPr lang="cs-CZ" sz="2800" dirty="0" smtClean="0"/>
              <a:t>    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přitahuje</a:t>
            </a:r>
            <a:r>
              <a:rPr lang="cs-CZ" sz="2800" dirty="0" smtClean="0"/>
              <a:t> magnet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nejsilněji.</a:t>
            </a:r>
            <a:endParaRPr lang="cs-CZ" sz="28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5024"/>
            <a:ext cx="3892302" cy="2601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23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384666" cy="74515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Magnet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700808"/>
            <a:ext cx="7848872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přitahován</a:t>
            </a:r>
            <a:r>
              <a:rPr lang="cs-CZ" sz="2800" dirty="0"/>
              <a:t> nebo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odpuzován</a:t>
            </a:r>
            <a:r>
              <a:rPr lang="cs-CZ" sz="2800" dirty="0"/>
              <a:t> jinými </a:t>
            </a:r>
            <a:r>
              <a:rPr lang="cs-CZ" sz="2800" dirty="0" smtClean="0"/>
              <a:t>materiály.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Přitahuje věci ze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železa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oceli.</a:t>
            </a:r>
            <a:endParaRPr lang="cs-CZ" sz="28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Působí na ně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magnetická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síla,</a:t>
            </a:r>
          </a:p>
          <a:p>
            <a:r>
              <a:rPr lang="cs-CZ" sz="2800" dirty="0" smtClean="0"/>
              <a:t>   magnetická </a:t>
            </a:r>
            <a:r>
              <a:rPr lang="cs-CZ" sz="2800" dirty="0" smtClean="0"/>
              <a:t>síla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působí na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dálku.</a:t>
            </a:r>
            <a:endParaRPr lang="cs-CZ" sz="2800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1872208" cy="2051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680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920880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Spoj s magnetem předměty, které magnet přitahuje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090" y="4898838"/>
            <a:ext cx="1799481" cy="102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240" y="1412777"/>
            <a:ext cx="309562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53" y="4725144"/>
            <a:ext cx="1691829" cy="1502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057" y="3507185"/>
            <a:ext cx="1304094" cy="109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2303537" cy="230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6393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6178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82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920880" cy="648073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ontrola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090" y="4898838"/>
            <a:ext cx="1799481" cy="102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240" y="1412777"/>
            <a:ext cx="309562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53" y="4725144"/>
            <a:ext cx="1691829" cy="1502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057" y="3507185"/>
            <a:ext cx="1304094" cy="109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02552"/>
            <a:ext cx="2303537" cy="230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6393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6178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>
            <a:endCxn id="4106" idx="1"/>
          </p:cNvCxnSpPr>
          <p:nvPr/>
        </p:nvCxnSpPr>
        <p:spPr>
          <a:xfrm>
            <a:off x="2699792" y="2985024"/>
            <a:ext cx="4403265" cy="1068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699792" y="2985024"/>
            <a:ext cx="4249035" cy="19318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99792" y="2985024"/>
            <a:ext cx="2124517" cy="181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13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416824" cy="3508977"/>
          </a:xfrm>
        </p:spPr>
        <p:txBody>
          <a:bodyPr>
            <a:normAutofit lnSpcReduction="10000"/>
          </a:bodyPr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</a:p>
          <a:p>
            <a:pPr indent="-342900"/>
            <a:endParaRPr lang="cs-CZ" dirty="0" smtClean="0">
              <a:hlinkClick r:id="rId2"/>
            </a:endParaRPr>
          </a:p>
          <a:p>
            <a:pPr indent="-342900"/>
            <a:r>
              <a:rPr lang="cs-CZ" dirty="0"/>
              <a:t>BLACK, Newton Henry. magnet [online]. [cit. 24.4.2012].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&lt;http://upload.wikimedia.org/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/5/57/Magnet0873.png</a:t>
            </a:r>
            <a:r>
              <a:rPr lang="cs-CZ"/>
              <a:t>&gt;. 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r>
              <a:rPr lang="cs-CZ" dirty="0" smtClean="0"/>
              <a:t>Vlastní práce.</a:t>
            </a:r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314</TotalTime>
  <Words>221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 a metodický pokyn</vt:lpstr>
      <vt:lpstr>   </vt:lpstr>
      <vt:lpstr>Magnet</vt:lpstr>
      <vt:lpstr>Spoj s magnetem předměty, které magnet přitahuje</vt:lpstr>
      <vt:lpstr>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44</cp:revision>
  <dcterms:created xsi:type="dcterms:W3CDTF">2011-08-21T15:31:45Z</dcterms:created>
  <dcterms:modified xsi:type="dcterms:W3CDTF">2012-05-10T15:57:29Z</dcterms:modified>
</cp:coreProperties>
</file>