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7" r:id="rId4"/>
    <p:sldId id="278" r:id="rId5"/>
    <p:sldId id="26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600" dirty="0"/>
            <a:t>Název 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/>
            <a:t>Autor</a:t>
          </a:r>
          <a:r>
            <a:rPr lang="cs-CZ" sz="1600" dirty="0" smtClean="0"/>
            <a:t>: Mgr. Lenka Rasochová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</a:t>
          </a:r>
          <a:r>
            <a:rPr lang="cs-CZ" sz="1600"/>
            <a:t>: </a:t>
          </a:r>
          <a:r>
            <a:rPr lang="cs-CZ" sz="1600" smtClean="0"/>
            <a:t>VY_32_INOVACE_02_Z_Rasochová_orientační </a:t>
          </a:r>
          <a:r>
            <a:rPr lang="cs-CZ" sz="1600" dirty="0" smtClean="0"/>
            <a:t>body v krajině, krajina a mapa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Orientační body v krajině, krajina a mapa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/>
            <a:t>Číslo </a:t>
          </a:r>
          <a:r>
            <a:rPr lang="cs-CZ" sz="1600" smtClean="0"/>
            <a:t>projektu:cz.1.07/1.4.00/21.2189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LinFactNeighborX="270" custLinFactNeighborY="1013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ScaleY="95581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ScaleY="11206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36652" custLinFactNeighborX="270" custLinFactNeighborY="527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 custLinFactNeighborX="270" custLinFactNeighborY="4661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66E61C-0386-48BB-8C29-2B02C4F435EC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7F08407-E4E3-4C87-B3B2-D9075805E244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4800" dirty="0" smtClean="0">
              <a:solidFill>
                <a:schemeClr val="tx1"/>
              </a:solidFill>
            </a:rPr>
            <a:t>S</a:t>
          </a:r>
          <a:endParaRPr lang="cs-CZ" sz="4800" dirty="0">
            <a:solidFill>
              <a:schemeClr val="tx1"/>
            </a:solidFill>
          </a:endParaRPr>
        </a:p>
      </dgm:t>
    </dgm:pt>
    <dgm:pt modelId="{25942AF8-4A8B-4F7E-A0D9-ACFD4E86BFFF}" type="parTrans" cxnId="{6C601E5F-5F08-453B-A8B0-DEDDA3D56824}">
      <dgm:prSet/>
      <dgm:spPr/>
      <dgm:t>
        <a:bodyPr/>
        <a:lstStyle/>
        <a:p>
          <a:endParaRPr lang="cs-CZ"/>
        </a:p>
      </dgm:t>
    </dgm:pt>
    <dgm:pt modelId="{034A1FC5-1F66-4D36-B19E-5C02A862574C}" type="sibTrans" cxnId="{6C601E5F-5F08-453B-A8B0-DEDDA3D56824}">
      <dgm:prSet/>
      <dgm:spPr/>
      <dgm:t>
        <a:bodyPr/>
        <a:lstStyle/>
        <a:p>
          <a:endParaRPr lang="cs-CZ"/>
        </a:p>
      </dgm:t>
    </dgm:pt>
    <dgm:pt modelId="{5A784A66-77EC-4780-8DDE-A3D67EAAC16B}">
      <dgm:prSet phldrT="[Text]" custT="1"/>
      <dgm:spPr>
        <a:solidFill>
          <a:srgbClr val="FFFF00"/>
        </a:solidFill>
      </dgm:spPr>
      <dgm:t>
        <a:bodyPr/>
        <a:lstStyle/>
        <a:p>
          <a:r>
            <a:rPr lang="cs-CZ" sz="4400" dirty="0" smtClean="0">
              <a:solidFill>
                <a:schemeClr val="tx1"/>
              </a:solidFill>
            </a:rPr>
            <a:t>V</a:t>
          </a:r>
          <a:endParaRPr lang="cs-CZ" sz="4400" dirty="0">
            <a:solidFill>
              <a:schemeClr val="tx1"/>
            </a:solidFill>
          </a:endParaRPr>
        </a:p>
      </dgm:t>
    </dgm:pt>
    <dgm:pt modelId="{9E4CE953-FD45-4AFA-89DA-84E64A72BD20}" type="parTrans" cxnId="{D099479A-8536-4449-A449-259BF7E4CC33}">
      <dgm:prSet/>
      <dgm:spPr/>
      <dgm:t>
        <a:bodyPr/>
        <a:lstStyle/>
        <a:p>
          <a:endParaRPr lang="cs-CZ"/>
        </a:p>
      </dgm:t>
    </dgm:pt>
    <dgm:pt modelId="{B0C9B5AB-3A61-48FF-8BED-BB90771CD882}" type="sibTrans" cxnId="{D099479A-8536-4449-A449-259BF7E4CC33}">
      <dgm:prSet/>
      <dgm:spPr/>
      <dgm:t>
        <a:bodyPr/>
        <a:lstStyle/>
        <a:p>
          <a:endParaRPr lang="cs-CZ"/>
        </a:p>
      </dgm:t>
    </dgm:pt>
    <dgm:pt modelId="{C2323BED-AD3D-4FBA-A99A-BDFAC8474EB3}">
      <dgm:prSet phldrT="[Text]" custT="1"/>
      <dgm:spPr>
        <a:solidFill>
          <a:srgbClr val="92D050"/>
        </a:solidFill>
      </dgm:spPr>
      <dgm:t>
        <a:bodyPr/>
        <a:lstStyle/>
        <a:p>
          <a:r>
            <a:rPr lang="cs-CZ" sz="4400" dirty="0" smtClean="0">
              <a:solidFill>
                <a:schemeClr val="tx1"/>
              </a:solidFill>
            </a:rPr>
            <a:t>J</a:t>
          </a:r>
          <a:endParaRPr lang="cs-CZ" sz="4400" dirty="0">
            <a:solidFill>
              <a:schemeClr val="tx1"/>
            </a:solidFill>
          </a:endParaRPr>
        </a:p>
      </dgm:t>
    </dgm:pt>
    <dgm:pt modelId="{9AE1DA1B-4DC1-4030-A8CC-4E1EF52A6470}" type="parTrans" cxnId="{1C7A05A7-83E0-4176-8249-D70E12F84CDA}">
      <dgm:prSet/>
      <dgm:spPr/>
      <dgm:t>
        <a:bodyPr/>
        <a:lstStyle/>
        <a:p>
          <a:endParaRPr lang="cs-CZ"/>
        </a:p>
      </dgm:t>
    </dgm:pt>
    <dgm:pt modelId="{B8E98A8D-9D6D-404F-893F-F9BF95205B11}" type="sibTrans" cxnId="{1C7A05A7-83E0-4176-8249-D70E12F84CDA}">
      <dgm:prSet/>
      <dgm:spPr/>
      <dgm:t>
        <a:bodyPr/>
        <a:lstStyle/>
        <a:p>
          <a:endParaRPr lang="cs-CZ"/>
        </a:p>
      </dgm:t>
    </dgm:pt>
    <dgm:pt modelId="{84F5F62F-8C02-4514-8F90-7AAE659DD14E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4400" dirty="0" smtClean="0">
              <a:solidFill>
                <a:schemeClr val="tx1"/>
              </a:solidFill>
            </a:rPr>
            <a:t>Z</a:t>
          </a:r>
          <a:endParaRPr lang="cs-CZ" sz="4400" dirty="0">
            <a:solidFill>
              <a:schemeClr val="tx1"/>
            </a:solidFill>
          </a:endParaRPr>
        </a:p>
      </dgm:t>
    </dgm:pt>
    <dgm:pt modelId="{92BEFC7E-8AC5-4147-8133-8486B7223C8C}" type="parTrans" cxnId="{6D0506DB-2EE7-4543-A1B8-F063B2B68EB2}">
      <dgm:prSet/>
      <dgm:spPr/>
      <dgm:t>
        <a:bodyPr/>
        <a:lstStyle/>
        <a:p>
          <a:endParaRPr lang="cs-CZ"/>
        </a:p>
      </dgm:t>
    </dgm:pt>
    <dgm:pt modelId="{0FA72E91-32CB-4254-BC1E-2DFE7297CB3C}" type="sibTrans" cxnId="{6D0506DB-2EE7-4543-A1B8-F063B2B68EB2}">
      <dgm:prSet/>
      <dgm:spPr/>
      <dgm:t>
        <a:bodyPr/>
        <a:lstStyle/>
        <a:p>
          <a:endParaRPr lang="cs-CZ"/>
        </a:p>
      </dgm:t>
    </dgm:pt>
    <dgm:pt modelId="{DBCA0696-7F16-42F2-B5E4-D88BB9FFDAD6}">
      <dgm:prSet phldrT="[Text]" custT="1"/>
      <dgm:spPr/>
      <dgm:t>
        <a:bodyPr/>
        <a:lstStyle/>
        <a:p>
          <a:r>
            <a:rPr lang="cs-CZ" sz="3200" dirty="0" smtClean="0">
              <a:solidFill>
                <a:schemeClr val="bg1"/>
              </a:solidFill>
            </a:rPr>
            <a:t>Světové  strany</a:t>
          </a:r>
          <a:endParaRPr lang="cs-CZ" sz="3200" dirty="0">
            <a:solidFill>
              <a:schemeClr val="bg1"/>
            </a:solidFill>
          </a:endParaRPr>
        </a:p>
      </dgm:t>
    </dgm:pt>
    <dgm:pt modelId="{27557A19-C4C6-4362-8469-D091961D7B3D}" type="sibTrans" cxnId="{B146CD89-0732-4F59-8705-E6DBB8C74CD5}">
      <dgm:prSet/>
      <dgm:spPr/>
      <dgm:t>
        <a:bodyPr/>
        <a:lstStyle/>
        <a:p>
          <a:endParaRPr lang="cs-CZ"/>
        </a:p>
      </dgm:t>
    </dgm:pt>
    <dgm:pt modelId="{B77B1F83-D814-4E55-B776-54019AE352B6}" type="parTrans" cxnId="{B146CD89-0732-4F59-8705-E6DBB8C74CD5}">
      <dgm:prSet/>
      <dgm:spPr/>
      <dgm:t>
        <a:bodyPr/>
        <a:lstStyle/>
        <a:p>
          <a:endParaRPr lang="cs-CZ"/>
        </a:p>
      </dgm:t>
    </dgm:pt>
    <dgm:pt modelId="{9D7D578A-D502-470F-B77E-8362B2C39B1F}" type="pres">
      <dgm:prSet presAssocID="{5666E61C-0386-48BB-8C29-2B02C4F435EC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58E644F-4EF3-4DBC-B3B8-B7E50D1B9049}" type="pres">
      <dgm:prSet presAssocID="{DBCA0696-7F16-42F2-B5E4-D88BB9FFDAD6}" presName="centerShape" presStyleLbl="node0" presStyleIdx="0" presStyleCnt="1" custScaleX="268045" custScaleY="116290"/>
      <dgm:spPr/>
      <dgm:t>
        <a:bodyPr/>
        <a:lstStyle/>
        <a:p>
          <a:endParaRPr lang="cs-CZ"/>
        </a:p>
      </dgm:t>
    </dgm:pt>
    <dgm:pt modelId="{5D28E5B0-2B4A-41E9-AF76-480BDAAB5C40}" type="pres">
      <dgm:prSet presAssocID="{25942AF8-4A8B-4F7E-A0D9-ACFD4E86BFFF}" presName="parTrans" presStyleLbl="sibTrans2D1" presStyleIdx="0" presStyleCnt="4" custScaleX="96753" custScaleY="105877"/>
      <dgm:spPr/>
      <dgm:t>
        <a:bodyPr/>
        <a:lstStyle/>
        <a:p>
          <a:endParaRPr lang="cs-CZ"/>
        </a:p>
      </dgm:t>
    </dgm:pt>
    <dgm:pt modelId="{D8911EA0-B34B-4624-A626-824AFFE6BB35}" type="pres">
      <dgm:prSet presAssocID="{25942AF8-4A8B-4F7E-A0D9-ACFD4E86BFFF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27998E69-5D4B-4F7C-8341-839AD2BE58AF}" type="pres">
      <dgm:prSet presAssocID="{E7F08407-E4E3-4C87-B3B2-D9075805E244}" presName="node" presStyleLbl="node1" presStyleIdx="0" presStyleCnt="4" custScaleX="168946" custScaleY="109241" custRadScaleRad="102054" custRadScaleInc="29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0C1D1E-E827-457B-AB64-AB30E7DCABE1}" type="pres">
      <dgm:prSet presAssocID="{9E4CE953-FD45-4AFA-89DA-84E64A72BD20}" presName="parTrans" presStyleLbl="sibTrans2D1" presStyleIdx="1" presStyleCnt="4" custScaleX="96753" custScaleY="105877"/>
      <dgm:spPr/>
      <dgm:t>
        <a:bodyPr/>
        <a:lstStyle/>
        <a:p>
          <a:endParaRPr lang="cs-CZ"/>
        </a:p>
      </dgm:t>
    </dgm:pt>
    <dgm:pt modelId="{D4EC895C-7A3C-4AB4-B780-AFB6C1973EF7}" type="pres">
      <dgm:prSet presAssocID="{9E4CE953-FD45-4AFA-89DA-84E64A72BD20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073775F3-F981-4F6E-B392-497D1903344F}" type="pres">
      <dgm:prSet presAssocID="{5A784A66-77EC-4780-8DDE-A3D67EAAC16B}" presName="node" presStyleLbl="node1" presStyleIdx="1" presStyleCnt="4" custScaleX="177812" custScaleY="139084" custRadScaleRad="219985" custRadScaleInc="14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7E328BE-E4B4-4895-9B53-2D5B78BABB87}" type="pres">
      <dgm:prSet presAssocID="{9AE1DA1B-4DC1-4030-A8CC-4E1EF52A6470}" presName="parTrans" presStyleLbl="sibTrans2D1" presStyleIdx="2" presStyleCnt="4" custScaleX="96753" custScaleY="105877"/>
      <dgm:spPr/>
      <dgm:t>
        <a:bodyPr/>
        <a:lstStyle/>
        <a:p>
          <a:endParaRPr lang="cs-CZ"/>
        </a:p>
      </dgm:t>
    </dgm:pt>
    <dgm:pt modelId="{9EE6AE77-842C-4355-A9A4-4F911151BB08}" type="pres">
      <dgm:prSet presAssocID="{9AE1DA1B-4DC1-4030-A8CC-4E1EF52A6470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CC3C9BF3-78E7-4C38-8869-A238BBE49B11}" type="pres">
      <dgm:prSet presAssocID="{C2323BED-AD3D-4FBA-A99A-BDFAC8474EB3}" presName="node" presStyleLbl="node1" presStyleIdx="2" presStyleCnt="4" custScaleX="170977" custScaleY="1208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F7F6E3-ACE7-458D-B57E-9D220823D8F5}" type="pres">
      <dgm:prSet presAssocID="{92BEFC7E-8AC5-4147-8133-8486B7223C8C}" presName="parTrans" presStyleLbl="sibTrans2D1" presStyleIdx="3" presStyleCnt="4" custScaleX="96753" custScaleY="105877"/>
      <dgm:spPr/>
      <dgm:t>
        <a:bodyPr/>
        <a:lstStyle/>
        <a:p>
          <a:endParaRPr lang="cs-CZ"/>
        </a:p>
      </dgm:t>
    </dgm:pt>
    <dgm:pt modelId="{E00BDF9D-3F17-44A7-8020-2E5AA8255812}" type="pres">
      <dgm:prSet presAssocID="{92BEFC7E-8AC5-4147-8133-8486B7223C8C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1215DF6E-9A58-46DC-A120-46593414EEDD}" type="pres">
      <dgm:prSet presAssocID="{84F5F62F-8C02-4514-8F90-7AAE659DD14E}" presName="node" presStyleLbl="node1" presStyleIdx="3" presStyleCnt="4" custScaleX="181242" custScaleY="141487" custRadScaleRad="202857" custRadScaleInc="-158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0506DB-2EE7-4543-A1B8-F063B2B68EB2}" srcId="{DBCA0696-7F16-42F2-B5E4-D88BB9FFDAD6}" destId="{84F5F62F-8C02-4514-8F90-7AAE659DD14E}" srcOrd="3" destOrd="0" parTransId="{92BEFC7E-8AC5-4147-8133-8486B7223C8C}" sibTransId="{0FA72E91-32CB-4254-BC1E-2DFE7297CB3C}"/>
    <dgm:cxn modelId="{415DDECF-6927-4BA0-A15C-EB4C67B9156C}" type="presOf" srcId="{5A784A66-77EC-4780-8DDE-A3D67EAAC16B}" destId="{073775F3-F981-4F6E-B392-497D1903344F}" srcOrd="0" destOrd="0" presId="urn:microsoft.com/office/officeart/2005/8/layout/radial5"/>
    <dgm:cxn modelId="{DFA298C5-EFF7-40CD-B630-811A20359F0F}" type="presOf" srcId="{9AE1DA1B-4DC1-4030-A8CC-4E1EF52A6470}" destId="{9EE6AE77-842C-4355-A9A4-4F911151BB08}" srcOrd="1" destOrd="0" presId="urn:microsoft.com/office/officeart/2005/8/layout/radial5"/>
    <dgm:cxn modelId="{3870C710-C889-40A6-AF02-8CAC86AAE1ED}" type="presOf" srcId="{E7F08407-E4E3-4C87-B3B2-D9075805E244}" destId="{27998E69-5D4B-4F7C-8341-839AD2BE58AF}" srcOrd="0" destOrd="0" presId="urn:microsoft.com/office/officeart/2005/8/layout/radial5"/>
    <dgm:cxn modelId="{03FE631F-C070-4920-A096-8A9C8A1D7A38}" type="presOf" srcId="{DBCA0696-7F16-42F2-B5E4-D88BB9FFDAD6}" destId="{558E644F-4EF3-4DBC-B3B8-B7E50D1B9049}" srcOrd="0" destOrd="0" presId="urn:microsoft.com/office/officeart/2005/8/layout/radial5"/>
    <dgm:cxn modelId="{B146CD89-0732-4F59-8705-E6DBB8C74CD5}" srcId="{5666E61C-0386-48BB-8C29-2B02C4F435EC}" destId="{DBCA0696-7F16-42F2-B5E4-D88BB9FFDAD6}" srcOrd="0" destOrd="0" parTransId="{B77B1F83-D814-4E55-B776-54019AE352B6}" sibTransId="{27557A19-C4C6-4362-8469-D091961D7B3D}"/>
    <dgm:cxn modelId="{B6047890-35D8-49C0-8352-D76A7D3CED31}" type="presOf" srcId="{84F5F62F-8C02-4514-8F90-7AAE659DD14E}" destId="{1215DF6E-9A58-46DC-A120-46593414EEDD}" srcOrd="0" destOrd="0" presId="urn:microsoft.com/office/officeart/2005/8/layout/radial5"/>
    <dgm:cxn modelId="{2ED53E7D-6043-4AB5-974B-4FB90A979DB2}" type="presOf" srcId="{9E4CE953-FD45-4AFA-89DA-84E64A72BD20}" destId="{D4EC895C-7A3C-4AB4-B780-AFB6C1973EF7}" srcOrd="1" destOrd="0" presId="urn:microsoft.com/office/officeart/2005/8/layout/radial5"/>
    <dgm:cxn modelId="{3F465BA0-8879-4B1E-A7D9-8E81DE71D4D9}" type="presOf" srcId="{C2323BED-AD3D-4FBA-A99A-BDFAC8474EB3}" destId="{CC3C9BF3-78E7-4C38-8869-A238BBE49B11}" srcOrd="0" destOrd="0" presId="urn:microsoft.com/office/officeart/2005/8/layout/radial5"/>
    <dgm:cxn modelId="{9C4B35A4-BD81-4DEC-A401-C3754A412139}" type="presOf" srcId="{92BEFC7E-8AC5-4147-8133-8486B7223C8C}" destId="{9CF7F6E3-ACE7-458D-B57E-9D220823D8F5}" srcOrd="0" destOrd="0" presId="urn:microsoft.com/office/officeart/2005/8/layout/radial5"/>
    <dgm:cxn modelId="{78EA6DB0-6F45-4F70-AFAF-BA5203DFAD76}" type="presOf" srcId="{92BEFC7E-8AC5-4147-8133-8486B7223C8C}" destId="{E00BDF9D-3F17-44A7-8020-2E5AA8255812}" srcOrd="1" destOrd="0" presId="urn:microsoft.com/office/officeart/2005/8/layout/radial5"/>
    <dgm:cxn modelId="{0E6C122B-BC8B-4E6B-9B29-E55E7DBECA4A}" type="presOf" srcId="{5666E61C-0386-48BB-8C29-2B02C4F435EC}" destId="{9D7D578A-D502-470F-B77E-8362B2C39B1F}" srcOrd="0" destOrd="0" presId="urn:microsoft.com/office/officeart/2005/8/layout/radial5"/>
    <dgm:cxn modelId="{6C601E5F-5F08-453B-A8B0-DEDDA3D56824}" srcId="{DBCA0696-7F16-42F2-B5E4-D88BB9FFDAD6}" destId="{E7F08407-E4E3-4C87-B3B2-D9075805E244}" srcOrd="0" destOrd="0" parTransId="{25942AF8-4A8B-4F7E-A0D9-ACFD4E86BFFF}" sibTransId="{034A1FC5-1F66-4D36-B19E-5C02A862574C}"/>
    <dgm:cxn modelId="{1C7A05A7-83E0-4176-8249-D70E12F84CDA}" srcId="{DBCA0696-7F16-42F2-B5E4-D88BB9FFDAD6}" destId="{C2323BED-AD3D-4FBA-A99A-BDFAC8474EB3}" srcOrd="2" destOrd="0" parTransId="{9AE1DA1B-4DC1-4030-A8CC-4E1EF52A6470}" sibTransId="{B8E98A8D-9D6D-404F-893F-F9BF95205B11}"/>
    <dgm:cxn modelId="{D099479A-8536-4449-A449-259BF7E4CC33}" srcId="{DBCA0696-7F16-42F2-B5E4-D88BB9FFDAD6}" destId="{5A784A66-77EC-4780-8DDE-A3D67EAAC16B}" srcOrd="1" destOrd="0" parTransId="{9E4CE953-FD45-4AFA-89DA-84E64A72BD20}" sibTransId="{B0C9B5AB-3A61-48FF-8BED-BB90771CD882}"/>
    <dgm:cxn modelId="{129FB070-B514-420D-9F9A-AA7A13C16354}" type="presOf" srcId="{9E4CE953-FD45-4AFA-89DA-84E64A72BD20}" destId="{E30C1D1E-E827-457B-AB64-AB30E7DCABE1}" srcOrd="0" destOrd="0" presId="urn:microsoft.com/office/officeart/2005/8/layout/radial5"/>
    <dgm:cxn modelId="{82470370-FA08-492D-9355-867FD978693E}" type="presOf" srcId="{25942AF8-4A8B-4F7E-A0D9-ACFD4E86BFFF}" destId="{5D28E5B0-2B4A-41E9-AF76-480BDAAB5C40}" srcOrd="0" destOrd="0" presId="urn:microsoft.com/office/officeart/2005/8/layout/radial5"/>
    <dgm:cxn modelId="{E93CB606-B54F-4DFA-BC2E-586C8D4D7F65}" type="presOf" srcId="{9AE1DA1B-4DC1-4030-A8CC-4E1EF52A6470}" destId="{87E328BE-E4B4-4895-9B53-2D5B78BABB87}" srcOrd="0" destOrd="0" presId="urn:microsoft.com/office/officeart/2005/8/layout/radial5"/>
    <dgm:cxn modelId="{9BA2AE79-6C41-4F6B-A724-6D944DCB87BB}" type="presOf" srcId="{25942AF8-4A8B-4F7E-A0D9-ACFD4E86BFFF}" destId="{D8911EA0-B34B-4624-A626-824AFFE6BB35}" srcOrd="1" destOrd="0" presId="urn:microsoft.com/office/officeart/2005/8/layout/radial5"/>
    <dgm:cxn modelId="{612CEEAF-E14F-43B8-A947-62800363D89C}" type="presParOf" srcId="{9D7D578A-D502-470F-B77E-8362B2C39B1F}" destId="{558E644F-4EF3-4DBC-B3B8-B7E50D1B9049}" srcOrd="0" destOrd="0" presId="urn:microsoft.com/office/officeart/2005/8/layout/radial5"/>
    <dgm:cxn modelId="{C968CEA6-173E-4AD2-B040-72D43E935019}" type="presParOf" srcId="{9D7D578A-D502-470F-B77E-8362B2C39B1F}" destId="{5D28E5B0-2B4A-41E9-AF76-480BDAAB5C40}" srcOrd="1" destOrd="0" presId="urn:microsoft.com/office/officeart/2005/8/layout/radial5"/>
    <dgm:cxn modelId="{C6016238-691C-4D1A-A3C2-614B7B8EBC81}" type="presParOf" srcId="{5D28E5B0-2B4A-41E9-AF76-480BDAAB5C40}" destId="{D8911EA0-B34B-4624-A626-824AFFE6BB35}" srcOrd="0" destOrd="0" presId="urn:microsoft.com/office/officeart/2005/8/layout/radial5"/>
    <dgm:cxn modelId="{A0412F3F-92FC-45A3-AE81-B4B699A705E6}" type="presParOf" srcId="{9D7D578A-D502-470F-B77E-8362B2C39B1F}" destId="{27998E69-5D4B-4F7C-8341-839AD2BE58AF}" srcOrd="2" destOrd="0" presId="urn:microsoft.com/office/officeart/2005/8/layout/radial5"/>
    <dgm:cxn modelId="{E957E3B7-0BBE-48AF-9B80-6697CD9FC06B}" type="presParOf" srcId="{9D7D578A-D502-470F-B77E-8362B2C39B1F}" destId="{E30C1D1E-E827-457B-AB64-AB30E7DCABE1}" srcOrd="3" destOrd="0" presId="urn:microsoft.com/office/officeart/2005/8/layout/radial5"/>
    <dgm:cxn modelId="{E4051639-36B9-4709-9206-8FB42F7FDCC5}" type="presParOf" srcId="{E30C1D1E-E827-457B-AB64-AB30E7DCABE1}" destId="{D4EC895C-7A3C-4AB4-B780-AFB6C1973EF7}" srcOrd="0" destOrd="0" presId="urn:microsoft.com/office/officeart/2005/8/layout/radial5"/>
    <dgm:cxn modelId="{6D4968B2-7524-4E28-94F8-32366DDDF4FF}" type="presParOf" srcId="{9D7D578A-D502-470F-B77E-8362B2C39B1F}" destId="{073775F3-F981-4F6E-B392-497D1903344F}" srcOrd="4" destOrd="0" presId="urn:microsoft.com/office/officeart/2005/8/layout/radial5"/>
    <dgm:cxn modelId="{7157FCE4-581B-422B-A950-038C50F2A736}" type="presParOf" srcId="{9D7D578A-D502-470F-B77E-8362B2C39B1F}" destId="{87E328BE-E4B4-4895-9B53-2D5B78BABB87}" srcOrd="5" destOrd="0" presId="urn:microsoft.com/office/officeart/2005/8/layout/radial5"/>
    <dgm:cxn modelId="{960F35BE-A10B-4311-B38F-57475DCC44EC}" type="presParOf" srcId="{87E328BE-E4B4-4895-9B53-2D5B78BABB87}" destId="{9EE6AE77-842C-4355-A9A4-4F911151BB08}" srcOrd="0" destOrd="0" presId="urn:microsoft.com/office/officeart/2005/8/layout/radial5"/>
    <dgm:cxn modelId="{48C80069-C9BD-4DC2-A195-BBF5D24B04EF}" type="presParOf" srcId="{9D7D578A-D502-470F-B77E-8362B2C39B1F}" destId="{CC3C9BF3-78E7-4C38-8869-A238BBE49B11}" srcOrd="6" destOrd="0" presId="urn:microsoft.com/office/officeart/2005/8/layout/radial5"/>
    <dgm:cxn modelId="{BE868461-0C47-41E5-B16C-01585935E054}" type="presParOf" srcId="{9D7D578A-D502-470F-B77E-8362B2C39B1F}" destId="{9CF7F6E3-ACE7-458D-B57E-9D220823D8F5}" srcOrd="7" destOrd="0" presId="urn:microsoft.com/office/officeart/2005/8/layout/radial5"/>
    <dgm:cxn modelId="{062A29D9-F8E0-41F9-BDDC-D9449B538EA7}" type="presParOf" srcId="{9CF7F6E3-ACE7-458D-B57E-9D220823D8F5}" destId="{E00BDF9D-3F17-44A7-8020-2E5AA8255812}" srcOrd="0" destOrd="0" presId="urn:microsoft.com/office/officeart/2005/8/layout/radial5"/>
    <dgm:cxn modelId="{86866F31-5DA9-4B54-9A64-53219539FBF5}" type="presParOf" srcId="{9D7D578A-D502-470F-B77E-8362B2C39B1F}" destId="{1215DF6E-9A58-46DC-A120-46593414EEDD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89854" y="177572"/>
          <a:ext cx="5342993" cy="45797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89854" y="177572"/>
        <a:ext cx="5342993" cy="732753"/>
      </dsp:txXfrm>
    </dsp:sp>
    <dsp:sp modelId="{851BB866-B6AE-4566-893F-4C635BA974FC}">
      <dsp:nvSpPr>
        <dsp:cNvPr id="0" name=""/>
        <dsp:cNvSpPr/>
      </dsp:nvSpPr>
      <dsp:spPr>
        <a:xfrm>
          <a:off x="480869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89854" y="943872"/>
          <a:ext cx="5342993" cy="34580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</a:t>
          </a:r>
          <a:r>
            <a:rPr lang="cs-CZ" sz="1600" kern="1200" dirty="0" smtClean="0"/>
            <a:t>: Mgr. Lenka Rasochová</a:t>
          </a:r>
          <a:endParaRPr lang="cs-CZ" sz="1600" kern="1200" dirty="0"/>
        </a:p>
      </dsp:txBody>
      <dsp:txXfrm>
        <a:off x="2289854" y="943872"/>
        <a:ext cx="5342993" cy="700373"/>
      </dsp:txXfrm>
    </dsp:sp>
    <dsp:sp modelId="{902074E1-B931-4618-97F1-FADBE82E9C3C}">
      <dsp:nvSpPr>
        <dsp:cNvPr id="0" name=""/>
        <dsp:cNvSpPr/>
      </dsp:nvSpPr>
      <dsp:spPr>
        <a:xfrm>
          <a:off x="961738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436436"/>
          <a:ext cx="5342993" cy="29767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</a:t>
          </a:r>
          <a:r>
            <a:rPr lang="cs-CZ" sz="1600" kern="1200"/>
            <a:t>: </a:t>
          </a:r>
          <a:r>
            <a:rPr lang="cs-CZ" sz="1600" kern="1200" smtClean="0"/>
            <a:t>VY_32_INOVACE_02_Z_Rasochová_orientační </a:t>
          </a:r>
          <a:r>
            <a:rPr lang="cs-CZ" sz="1600" kern="1200" dirty="0" smtClean="0"/>
            <a:t>body v krajině, krajina a mapa</a:t>
          </a:r>
          <a:endParaRPr lang="cs-CZ" sz="1600" kern="1200" dirty="0"/>
        </a:p>
      </dsp:txBody>
      <dsp:txXfrm>
        <a:off x="2289854" y="1436436"/>
        <a:ext cx="5342993" cy="821167"/>
      </dsp:txXfrm>
    </dsp:sp>
    <dsp:sp modelId="{648967D3-ED80-4214-8D87-4E7012561E4A}">
      <dsp:nvSpPr>
        <dsp:cNvPr id="0" name=""/>
        <dsp:cNvSpPr/>
      </dsp:nvSpPr>
      <dsp:spPr>
        <a:xfrm>
          <a:off x="1442608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9854" y="2108292"/>
          <a:ext cx="5342993" cy="231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Orientační body v krajině, krajina a mapa</a:t>
          </a:r>
          <a:endParaRPr lang="cs-CZ" sz="1600" kern="1200" dirty="0"/>
        </a:p>
      </dsp:txBody>
      <dsp:txXfrm>
        <a:off x="2289854" y="2108292"/>
        <a:ext cx="5342993" cy="1001322"/>
      </dsp:txXfrm>
    </dsp:sp>
    <dsp:sp modelId="{6821E7C9-5E4B-45FA-8F82-01E6F26FAA25}">
      <dsp:nvSpPr>
        <dsp:cNvPr id="0" name=""/>
        <dsp:cNvSpPr/>
      </dsp:nvSpPr>
      <dsp:spPr>
        <a:xfrm>
          <a:off x="1923477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89854" y="3096347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/>
            <a:t>Číslo </a:t>
          </a:r>
          <a:r>
            <a:rPr lang="cs-CZ" sz="1600" kern="1200" smtClean="0"/>
            <a:t>projektu:cz.1.07/1.4.00/21.2189</a:t>
          </a:r>
          <a:endParaRPr lang="cs-CZ" sz="1600" kern="1200" dirty="0"/>
        </a:p>
      </dsp:txBody>
      <dsp:txXfrm>
        <a:off x="2289854" y="3096347"/>
        <a:ext cx="5342993" cy="7327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8E644F-4EF3-4DBC-B3B8-B7E50D1B9049}">
      <dsp:nvSpPr>
        <dsp:cNvPr id="0" name=""/>
        <dsp:cNvSpPr/>
      </dsp:nvSpPr>
      <dsp:spPr>
        <a:xfrm>
          <a:off x="2538168" y="1100300"/>
          <a:ext cx="2283086" cy="9905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chemeClr val="bg1"/>
              </a:solidFill>
            </a:rPr>
            <a:t>Světové  strany</a:t>
          </a:r>
          <a:endParaRPr lang="cs-CZ" sz="3200" kern="1200" dirty="0">
            <a:solidFill>
              <a:schemeClr val="bg1"/>
            </a:solidFill>
          </a:endParaRPr>
        </a:p>
      </dsp:txBody>
      <dsp:txXfrm>
        <a:off x="2872518" y="1245356"/>
        <a:ext cx="1614386" cy="700393"/>
      </dsp:txXfrm>
    </dsp:sp>
    <dsp:sp modelId="{5D28E5B0-2B4A-41E9-AF76-480BDAAB5C40}">
      <dsp:nvSpPr>
        <dsp:cNvPr id="0" name=""/>
        <dsp:cNvSpPr/>
      </dsp:nvSpPr>
      <dsp:spPr>
        <a:xfrm rot="16281649">
          <a:off x="3634761" y="834723"/>
          <a:ext cx="118764" cy="30661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3652152" y="913855"/>
        <a:ext cx="83135" cy="183970"/>
      </dsp:txXfrm>
    </dsp:sp>
    <dsp:sp modelId="{27998E69-5D4B-4F7C-8341-839AD2BE58AF}">
      <dsp:nvSpPr>
        <dsp:cNvPr id="0" name=""/>
        <dsp:cNvSpPr/>
      </dsp:nvSpPr>
      <dsp:spPr>
        <a:xfrm>
          <a:off x="2988523" y="-61621"/>
          <a:ext cx="1439005" cy="930465"/>
        </a:xfrm>
        <a:prstGeom prst="ellipse">
          <a:avLst/>
        </a:prstGeom>
        <a:solidFill>
          <a:srgbClr val="00B0F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>
              <a:solidFill>
                <a:schemeClr val="tx1"/>
              </a:solidFill>
            </a:rPr>
            <a:t>S</a:t>
          </a:r>
          <a:endParaRPr lang="cs-CZ" sz="4800" kern="1200" dirty="0">
            <a:solidFill>
              <a:schemeClr val="tx1"/>
            </a:solidFill>
          </a:endParaRPr>
        </a:p>
      </dsp:txBody>
      <dsp:txXfrm>
        <a:off x="3199260" y="74642"/>
        <a:ext cx="1017531" cy="657939"/>
      </dsp:txXfrm>
    </dsp:sp>
    <dsp:sp modelId="{E30C1D1E-E827-457B-AB64-AB30E7DCABE1}">
      <dsp:nvSpPr>
        <dsp:cNvPr id="0" name=""/>
        <dsp:cNvSpPr/>
      </dsp:nvSpPr>
      <dsp:spPr>
        <a:xfrm rot="39447">
          <a:off x="4986261" y="1459367"/>
          <a:ext cx="371079" cy="30661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4986264" y="1520162"/>
        <a:ext cx="279094" cy="183970"/>
      </dsp:txXfrm>
    </dsp:sp>
    <dsp:sp modelId="{073775F3-F981-4F6E-B392-497D1903344F}">
      <dsp:nvSpPr>
        <dsp:cNvPr id="0" name=""/>
        <dsp:cNvSpPr/>
      </dsp:nvSpPr>
      <dsp:spPr>
        <a:xfrm>
          <a:off x="5544372" y="1033313"/>
          <a:ext cx="1514522" cy="1184654"/>
        </a:xfrm>
        <a:prstGeom prst="ellipse">
          <a:avLst/>
        </a:prstGeom>
        <a:solidFill>
          <a:srgbClr val="FFFF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>
              <a:solidFill>
                <a:schemeClr val="tx1"/>
              </a:solidFill>
            </a:rPr>
            <a:t>V</a:t>
          </a:r>
          <a:endParaRPr lang="cs-CZ" sz="4400" kern="1200" dirty="0">
            <a:solidFill>
              <a:schemeClr val="tx1"/>
            </a:solidFill>
          </a:endParaRPr>
        </a:p>
      </dsp:txBody>
      <dsp:txXfrm>
        <a:off x="5766169" y="1206802"/>
        <a:ext cx="1070928" cy="837676"/>
      </dsp:txXfrm>
    </dsp:sp>
    <dsp:sp modelId="{87E328BE-E4B4-4895-9B53-2D5B78BABB87}">
      <dsp:nvSpPr>
        <dsp:cNvPr id="0" name=""/>
        <dsp:cNvSpPr/>
      </dsp:nvSpPr>
      <dsp:spPr>
        <a:xfrm rot="5400000">
          <a:off x="3632995" y="2025867"/>
          <a:ext cx="93432" cy="30661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>
        <a:off x="3647010" y="2073175"/>
        <a:ext cx="65402" cy="183970"/>
      </dsp:txXfrm>
    </dsp:sp>
    <dsp:sp modelId="{CC3C9BF3-78E7-4C38-8869-A238BBE49B11}">
      <dsp:nvSpPr>
        <dsp:cNvPr id="0" name=""/>
        <dsp:cNvSpPr/>
      </dsp:nvSpPr>
      <dsp:spPr>
        <a:xfrm>
          <a:off x="2951559" y="2273010"/>
          <a:ext cx="1456304" cy="1028970"/>
        </a:xfrm>
        <a:prstGeom prst="ellipse">
          <a:avLst/>
        </a:prstGeom>
        <a:solidFill>
          <a:srgbClr val="92D05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>
              <a:solidFill>
                <a:schemeClr val="tx1"/>
              </a:solidFill>
            </a:rPr>
            <a:t>J</a:t>
          </a:r>
          <a:endParaRPr lang="cs-CZ" sz="4400" kern="1200" dirty="0">
            <a:solidFill>
              <a:schemeClr val="tx1"/>
            </a:solidFill>
          </a:endParaRPr>
        </a:p>
      </dsp:txBody>
      <dsp:txXfrm>
        <a:off x="3164830" y="2423699"/>
        <a:ext cx="1029762" cy="727592"/>
      </dsp:txXfrm>
    </dsp:sp>
    <dsp:sp modelId="{9CF7F6E3-ACE7-458D-B57E-9D220823D8F5}">
      <dsp:nvSpPr>
        <dsp:cNvPr id="0" name=""/>
        <dsp:cNvSpPr/>
      </dsp:nvSpPr>
      <dsp:spPr>
        <a:xfrm rot="10757205">
          <a:off x="2164292" y="1459499"/>
          <a:ext cx="258931" cy="30661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/>
        </a:p>
      </dsp:txBody>
      <dsp:txXfrm rot="10800000">
        <a:off x="2241968" y="1520339"/>
        <a:ext cx="181252" cy="183970"/>
      </dsp:txXfrm>
    </dsp:sp>
    <dsp:sp modelId="{1215DF6E-9A58-46DC-A120-46593414EEDD}">
      <dsp:nvSpPr>
        <dsp:cNvPr id="0" name=""/>
        <dsp:cNvSpPr/>
      </dsp:nvSpPr>
      <dsp:spPr>
        <a:xfrm>
          <a:off x="490091" y="1023091"/>
          <a:ext cx="1543737" cy="1205122"/>
        </a:xfrm>
        <a:prstGeom prst="ellipse">
          <a:avLst/>
        </a:prstGeom>
        <a:solidFill>
          <a:srgbClr val="FF0000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>
              <a:solidFill>
                <a:schemeClr val="tx1"/>
              </a:solidFill>
            </a:rPr>
            <a:t>Z</a:t>
          </a:r>
          <a:endParaRPr lang="cs-CZ" sz="4400" kern="1200" dirty="0">
            <a:solidFill>
              <a:schemeClr val="tx1"/>
            </a:solidFill>
          </a:endParaRPr>
        </a:p>
      </dsp:txBody>
      <dsp:txXfrm>
        <a:off x="716166" y="1199577"/>
        <a:ext cx="1091587" cy="8521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py.cz/#q=Dla%C5%BEkovice&amp;t=s&amp;x=13.942118&amp;y=50.556337&amp;z=13&amp;c=c-t&amp;l=2" TargetMode="External"/><Relationship Id="rId2" Type="http://schemas.openxmlformats.org/officeDocument/2006/relationships/hyperlink" Target="http://www.mapy.cz/#q=Dla%C5%BEkovice&amp;t=s&amp;x=13.990461&amp;y=50.466183&amp;z=12&amp;d=muni_1875_1&amp;l=2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http://mm.denik.cz/43/f9/turisticke_znaceni_smerovky_0506_denik_clanek_solo.jp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http/lucy.troja.mff.cuni.cz/~tichy/elektross/obrazky/magnet1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2980919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19872" y="5445224"/>
            <a:ext cx="30963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1.4.2012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Anotace a metodický pokyn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8. ročníku ZŠP.</a:t>
            </a:r>
          </a:p>
          <a:p>
            <a:r>
              <a:rPr lang="cs-CZ" dirty="0" smtClean="0"/>
              <a:t>Využitelný pro práci s interaktivní tabulí.</a:t>
            </a:r>
          </a:p>
          <a:p>
            <a:r>
              <a:rPr lang="cs-CZ" dirty="0" smtClean="0"/>
              <a:t>Žáci si  zopakují a upevní znalosti z předchozí vyučovací hodiny zeměpisu. </a:t>
            </a:r>
          </a:p>
          <a:p>
            <a:r>
              <a:rPr lang="cs-CZ" dirty="0" smtClean="0"/>
              <a:t>Prezentace.</a:t>
            </a:r>
          </a:p>
          <a:p>
            <a:r>
              <a:rPr lang="cs-CZ" dirty="0" smtClean="0"/>
              <a:t>Využívání </a:t>
            </a:r>
            <a:r>
              <a:rPr lang="cs-CZ" smtClean="0"/>
              <a:t>informačních technologií.</a:t>
            </a:r>
            <a:endParaRPr lang="cs-CZ" dirty="0" smtClean="0"/>
          </a:p>
          <a:p>
            <a:r>
              <a:rPr lang="cs-CZ" dirty="0" smtClean="0"/>
              <a:t>Součástí výuky jsou ukázky druhů map (turistická, dějepisná, automapa, letecká apod.).</a:t>
            </a:r>
          </a:p>
          <a:p>
            <a:pPr marL="109728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620688"/>
            <a:ext cx="8579296" cy="720080"/>
          </a:xfrm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Mapa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33768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3200" dirty="0" smtClean="0"/>
              <a:t>Zmenšený obraz části zemského povrchu.</a:t>
            </a:r>
          </a:p>
          <a:p>
            <a:r>
              <a:rPr lang="cs-CZ" sz="3200" dirty="0" smtClean="0"/>
              <a:t>Všechny mapy jsou orientovány na </a:t>
            </a:r>
            <a:r>
              <a:rPr lang="cs-CZ" sz="3200" dirty="0" smtClean="0">
                <a:solidFill>
                  <a:srgbClr val="00B0F0"/>
                </a:solidFill>
              </a:rPr>
              <a:t>sever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rgbClr val="92D050"/>
                </a:solidFill>
              </a:rPr>
              <a:t>jih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rgbClr val="FFFF00"/>
                </a:solidFill>
              </a:rPr>
              <a:t>východ</a:t>
            </a:r>
            <a:r>
              <a:rPr lang="cs-CZ" sz="3200" dirty="0" smtClean="0"/>
              <a:t>, </a:t>
            </a:r>
            <a:r>
              <a:rPr lang="cs-CZ" sz="3200" dirty="0" smtClean="0">
                <a:solidFill>
                  <a:srgbClr val="FF0000"/>
                </a:solidFill>
              </a:rPr>
              <a:t>západ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 smtClean="0"/>
          </a:p>
          <a:p>
            <a:pPr marL="109728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598557164"/>
              </p:ext>
            </p:extLst>
          </p:nvPr>
        </p:nvGraphicFramePr>
        <p:xfrm>
          <a:off x="827584" y="3140968"/>
          <a:ext cx="734481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79920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8E644F-4EF3-4DBC-B3B8-B7E50D1B90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5">
                                            <p:graphicEl>
                                              <a:dgm id="{558E644F-4EF3-4DBC-B3B8-B7E50D1B904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D28E5B0-2B4A-41E9-AF76-480BDAAB5C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2000"/>
                                        <p:tgtEl>
                                          <p:spTgt spid="5">
                                            <p:graphicEl>
                                              <a:dgm id="{5D28E5B0-2B4A-41E9-AF76-480BDAAB5C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7998E69-5D4B-4F7C-8341-839AD2BE58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5">
                                            <p:graphicEl>
                                              <a:dgm id="{27998E69-5D4B-4F7C-8341-839AD2BE58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0C1D1E-E827-457B-AB64-AB30E7DCA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3" dur="2000"/>
                                        <p:tgtEl>
                                          <p:spTgt spid="5">
                                            <p:graphicEl>
                                              <a:dgm id="{E30C1D1E-E827-457B-AB64-AB30E7DCAB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73775F3-F981-4F6E-B392-497D190334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5">
                                            <p:graphicEl>
                                              <a:dgm id="{073775F3-F981-4F6E-B392-497D190334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7E328BE-E4B4-4895-9B53-2D5B78BABB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2000"/>
                                        <p:tgtEl>
                                          <p:spTgt spid="5">
                                            <p:graphicEl>
                                              <a:dgm id="{87E328BE-E4B4-4895-9B53-2D5B78BABB8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C3C9BF3-78E7-4C38-8869-A238BBE49B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2" dur="2000"/>
                                        <p:tgtEl>
                                          <p:spTgt spid="5">
                                            <p:graphicEl>
                                              <a:dgm id="{CC3C9BF3-78E7-4C38-8869-A238BBE49B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CF7F6E3-ACE7-458D-B57E-9D220823D8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5">
                                            <p:graphicEl>
                                              <a:dgm id="{9CF7F6E3-ACE7-458D-B57E-9D220823D8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6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215DF6E-9A58-46DC-A120-46593414EE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5">
                                            <p:graphicEl>
                                              <a:dgm id="{1215DF6E-9A58-46DC-A120-46593414EE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 bld="lvlAtOnc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764704"/>
            <a:ext cx="864096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hlinkClick r:id="rId2"/>
              </a:rPr>
              <a:t>Turistická mapa</a:t>
            </a:r>
            <a:endParaRPr lang="cs-CZ" sz="40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hlinkClick r:id="rId3"/>
              </a:rPr>
              <a:t>Vrstevnice</a:t>
            </a:r>
            <a:endParaRPr lang="cs-CZ" sz="40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Směrovky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hlinkClick r:id="rId4"/>
              </a:rPr>
              <a:t>Značení turistických cest</a:t>
            </a:r>
            <a:endParaRPr lang="cs-CZ" sz="4000" b="1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r>
              <a:rPr lang="cs-CZ" sz="36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r>
              <a:rPr lang="cs-CZ" sz="36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Jiné značky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498" y="2019215"/>
            <a:ext cx="16827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320895"/>
            <a:ext cx="1440309" cy="1330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9644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Použité zdroje</a:t>
            </a:r>
            <a:endParaRPr lang="cs-CZ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-342900"/>
            <a:r>
              <a:rPr lang="cs-CZ" dirty="0" smtClean="0">
                <a:hlinkClick r:id="rId2"/>
              </a:rPr>
              <a:t>www.office.microsoft.com</a:t>
            </a:r>
          </a:p>
          <a:p>
            <a:pPr indent="-342900"/>
            <a:r>
              <a:rPr lang="cs-CZ" smtClean="0">
                <a:hlinkClick r:id="rId2"/>
              </a:rPr>
              <a:t>Vlastní tvorba</a:t>
            </a:r>
            <a:endParaRPr lang="cs-CZ" dirty="0">
              <a:hlinkClick r:id="rId2"/>
            </a:endParaRPr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609</TotalTime>
  <Words>151</Words>
  <Application>Microsoft Office PowerPoint</Application>
  <PresentationFormat>Předvádění na obrazovce (4:3)</PresentationFormat>
  <Paragraphs>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Urbanistický</vt:lpstr>
      <vt:lpstr>Prezentace aplikace PowerPoint</vt:lpstr>
      <vt:lpstr>Anotace a metodický pokyn</vt:lpstr>
      <vt:lpstr>Mapa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68</cp:revision>
  <dcterms:created xsi:type="dcterms:W3CDTF">2011-08-21T15:31:45Z</dcterms:created>
  <dcterms:modified xsi:type="dcterms:W3CDTF">2012-04-29T19:26:42Z</dcterms:modified>
</cp:coreProperties>
</file>