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8" r:id="rId5"/>
    <p:sldId id="269" r:id="rId6"/>
    <p:sldId id="27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VY_32_INOVACE_03_F_Rasochová_magnet</a:t>
          </a:r>
          <a:r>
            <a:rPr lang="cs-CZ" sz="1600" dirty="0" smtClean="0"/>
            <a:t>, jeho druhy a využití. 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Magnet, jeho druhy a využití.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VY_32_INOVACE_03_F_Rasochová_magnet</a:t>
          </a:r>
          <a:r>
            <a:rPr lang="cs-CZ" sz="1600" kern="1200" dirty="0" smtClean="0"/>
            <a:t>, jeho druhy a využití. 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Magnet, jeho druhy a využití.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2/28/Ceramic_magnets.jpg" TargetMode="External"/><Relationship Id="rId5" Type="http://schemas.openxmlformats.org/officeDocument/2006/relationships/hyperlink" Target="http://upload.wikimedia.org/wikipedia/commons/d/d0/Electromagnet_with_gap.svg" TargetMode="External"/><Relationship Id="rId4" Type="http://schemas.openxmlformats.org/officeDocument/2006/relationships/hyperlink" Target="http://upload.wikimedia.org/wikipedia/commons/8/8a/Magnetit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jpeg"/><Relationship Id="rId1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jpeg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4078504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5184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11.4.2012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027664"/>
            <a:ext cx="7560840" cy="817160"/>
          </a:xfrm>
          <a:ln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 a metodický pokyn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Prezentace. Žáci se seznámí s druhy magnetu a využitím.</a:t>
            </a:r>
          </a:p>
          <a:p>
            <a:r>
              <a:rPr lang="cs-CZ" dirty="0" smtClean="0"/>
              <a:t>Využívání informačních technologií.</a:t>
            </a:r>
          </a:p>
          <a:p>
            <a:r>
              <a:rPr lang="cs-CZ" dirty="0" smtClean="0"/>
              <a:t>Aktivita žáků </a:t>
            </a:r>
            <a:r>
              <a:rPr lang="cs-CZ" dirty="0"/>
              <a:t>- soutěž: kdo najde ve třídě nejvíce věcí, které magnet přitahuje ( na začátku </a:t>
            </a:r>
            <a:r>
              <a:rPr lang="cs-CZ" dirty="0" smtClean="0"/>
              <a:t>hodiny (opakování </a:t>
            </a:r>
            <a:r>
              <a:rPr lang="cs-CZ" dirty="0"/>
              <a:t>z minulé hodiny</a:t>
            </a:r>
            <a:r>
              <a:rPr lang="cs-CZ" dirty="0" smtClean="0"/>
              <a:t>).</a:t>
            </a:r>
          </a:p>
          <a:p>
            <a:pPr marL="68580" indent="0">
              <a:buNone/>
            </a:pPr>
            <a:r>
              <a:rPr lang="cs-CZ" dirty="0" smtClean="0"/>
              <a:t>                       </a:t>
            </a:r>
            <a:r>
              <a:rPr lang="cs-CZ" dirty="0" smtClean="0"/>
              <a:t>    </a:t>
            </a:r>
            <a:r>
              <a:rPr lang="cs-CZ" dirty="0" smtClean="0"/>
              <a:t>- </a:t>
            </a:r>
            <a:r>
              <a:rPr lang="cs-CZ" dirty="0" err="1" smtClean="0"/>
              <a:t>spojovačka</a:t>
            </a:r>
            <a:r>
              <a:rPr lang="cs-CZ" dirty="0" smtClean="0"/>
              <a:t> (práce na IT).</a:t>
            </a:r>
          </a:p>
          <a:p>
            <a:r>
              <a:rPr lang="cs-CZ" dirty="0" smtClean="0"/>
              <a:t>Pomůcky: různé druhy magnetů. 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Druhy magnetu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1187624" y="2060848"/>
            <a:ext cx="6696744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56992"/>
            <a:ext cx="6718300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850" y="4725144"/>
            <a:ext cx="6718300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2442083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4"/>
              </a:rPr>
              <a:t>PŘÍRODNÍ MAGNET</a:t>
            </a:r>
            <a:endParaRPr lang="cs-CZ" sz="2400" dirty="0"/>
          </a:p>
        </p:txBody>
      </p:sp>
      <p:sp>
        <p:nvSpPr>
          <p:cNvPr id="6" name="TextovéPole 5">
            <a:hlinkClick r:id="rId5"/>
          </p:cNvPr>
          <p:cNvSpPr txBox="1"/>
          <p:nvPr/>
        </p:nvSpPr>
        <p:spPr>
          <a:xfrm>
            <a:off x="2746574" y="3765921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5"/>
              </a:rPr>
              <a:t>ELEKTROMAGNET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5134073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6"/>
              </a:rPr>
              <a:t>JINÉ DRUHY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314096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Magnetovec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4437112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Cívka s jádrem magneticky měkké oceli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5805264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Feritový magnet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337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920880" cy="7920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VYUŽITÍ MAGNETU A ELEKTROMAGNETU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80648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Kompas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Zavírání dvířek, pomůcka ve škole, magnetické člověče nezlob se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Audiokazety, videokazety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Disky, harddisky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Kreditní karty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Televize, počítačové monitory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dirty="0" smtClean="0">
                <a:solidFill>
                  <a:srgbClr val="0070C0"/>
                </a:solidFill>
              </a:rPr>
              <a:t>Reproduktory, mikrofon</a:t>
            </a:r>
          </a:p>
        </p:txBody>
      </p:sp>
    </p:spTree>
    <p:extLst>
      <p:ext uri="{BB962C8B-B14F-4D97-AF65-F5344CB8AC3E}">
        <p14:creationId xmlns:p14="http://schemas.microsoft.com/office/powerpoint/2010/main" val="24089169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1335474" cy="1335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32698"/>
            <a:ext cx="1248188" cy="124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517232"/>
            <a:ext cx="940652" cy="940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484372" cy="1168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212977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948" y="5303140"/>
            <a:ext cx="1150148" cy="991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899" y="5216752"/>
            <a:ext cx="1164577" cy="116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303" y="2538403"/>
            <a:ext cx="1139774" cy="1139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70" y="3778188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4437112"/>
            <a:ext cx="952417" cy="952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222" y="5539959"/>
            <a:ext cx="919790" cy="919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41" y="5517231"/>
            <a:ext cx="889031" cy="942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1133143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 čemu je potřeba magnet a elektromagnet </a:t>
            </a:r>
          </a:p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obrázky spoj čarou k magnetu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9" y="2283305"/>
            <a:ext cx="2843956" cy="2513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4002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1335474" cy="1335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32698"/>
            <a:ext cx="1248188" cy="124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517232"/>
            <a:ext cx="940652" cy="940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484372" cy="1168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212977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901" y="5539959"/>
            <a:ext cx="1150148" cy="991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899" y="5216752"/>
            <a:ext cx="1164577" cy="1164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303" y="2538403"/>
            <a:ext cx="1139774" cy="1139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70" y="3778188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4437112"/>
            <a:ext cx="952417" cy="952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222" y="5539959"/>
            <a:ext cx="919790" cy="919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41" y="5517231"/>
            <a:ext cx="889031" cy="942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1133143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 čemu je potřeba magnet a elektromagnet </a:t>
            </a:r>
          </a:p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obrázky spoj čarou k magnetu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9" y="2283305"/>
            <a:ext cx="2843956" cy="2513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091050" y="1484784"/>
            <a:ext cx="1334999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35696" y="2636912"/>
            <a:ext cx="151216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423313" y="3429000"/>
            <a:ext cx="2068567" cy="3491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758549" y="3778188"/>
            <a:ext cx="949355" cy="2099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4572000" y="4149080"/>
            <a:ext cx="1296145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220072" y="1556792"/>
            <a:ext cx="2376264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364088" y="3212977"/>
            <a:ext cx="2466099" cy="327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5364088" y="3603594"/>
            <a:ext cx="2232248" cy="5454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733012" y="3933056"/>
            <a:ext cx="3055370" cy="18659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1077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Použité zdroje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/>
              <a:t>www.office.microsoft.com</a:t>
            </a:r>
          </a:p>
          <a:p>
            <a:pPr indent="-342900"/>
            <a:r>
              <a:rPr lang="cs-CZ" dirty="0" smtClean="0"/>
              <a:t>Vlastní práce</a:t>
            </a:r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540</TotalTime>
  <Words>206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 a metodický pokyn</vt:lpstr>
      <vt:lpstr>Druhy magnetu</vt:lpstr>
      <vt:lpstr>VYUŽITÍ MAGNETU A ELEKTROMAGNETU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67</cp:revision>
  <cp:lastPrinted>2012-04-11T15:58:37Z</cp:lastPrinted>
  <dcterms:created xsi:type="dcterms:W3CDTF">2011-08-21T15:31:45Z</dcterms:created>
  <dcterms:modified xsi:type="dcterms:W3CDTF">2012-04-29T19:33:02Z</dcterms:modified>
</cp:coreProperties>
</file>