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Liberecký  kraj podruhé…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876256" y="6309320"/>
            <a:ext cx="151216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Panská skála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 t="73939" r="65455"/>
          <a:stretch>
            <a:fillRect/>
          </a:stretch>
        </p:blipFill>
        <p:spPr bwMode="auto">
          <a:xfrm>
            <a:off x="539552" y="4653136"/>
            <a:ext cx="2736304" cy="1548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>
          <a:blip r:embed="rId2" cstate="print"/>
          <a:srcRect l="69091" b="69697"/>
          <a:stretch>
            <a:fillRect/>
          </a:stretch>
        </p:blipFill>
        <p:spPr bwMode="auto">
          <a:xfrm>
            <a:off x="6012160" y="260648"/>
            <a:ext cx="244827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6"/>
          <p:cNvPicPr>
            <a:picLocks noChangeAspect="1" noChangeArrowheads="1"/>
          </p:cNvPicPr>
          <p:nvPr/>
        </p:nvPicPr>
        <p:blipFill>
          <a:blip r:embed="rId2" cstate="print"/>
          <a:srcRect r="66364" b="70909"/>
          <a:stretch>
            <a:fillRect/>
          </a:stretch>
        </p:blipFill>
        <p:spPr bwMode="auto">
          <a:xfrm>
            <a:off x="539552" y="260648"/>
            <a:ext cx="266429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Picture 6"/>
          <p:cNvPicPr>
            <a:picLocks noChangeAspect="1" noChangeArrowheads="1"/>
          </p:cNvPicPr>
          <p:nvPr/>
        </p:nvPicPr>
        <p:blipFill>
          <a:blip r:embed="rId2" cstate="print"/>
          <a:srcRect l="68181" t="72728"/>
          <a:stretch>
            <a:fillRect/>
          </a:stretch>
        </p:blipFill>
        <p:spPr bwMode="auto">
          <a:xfrm>
            <a:off x="5940152" y="4581128"/>
            <a:ext cx="2520280" cy="162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6"/>
          <p:cNvPicPr>
            <a:picLocks noChangeAspect="1" noChangeArrowheads="1"/>
          </p:cNvPicPr>
          <p:nvPr/>
        </p:nvPicPr>
        <p:blipFill>
          <a:blip r:embed="rId2" cstate="print"/>
          <a:srcRect l="69092" t="30303" r="-1" b="27273"/>
          <a:stretch>
            <a:fillRect/>
          </a:stretch>
        </p:blipFill>
        <p:spPr bwMode="auto">
          <a:xfrm>
            <a:off x="6012160" y="2060848"/>
            <a:ext cx="2448272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6"/>
          <p:cNvPicPr>
            <a:picLocks noChangeAspect="1" noChangeArrowheads="1"/>
          </p:cNvPicPr>
          <p:nvPr/>
        </p:nvPicPr>
        <p:blipFill>
          <a:blip r:embed="rId2" cstate="print"/>
          <a:srcRect t="29091" r="66363" b="26061"/>
          <a:stretch>
            <a:fillRect/>
          </a:stretch>
        </p:blipFill>
        <p:spPr bwMode="auto">
          <a:xfrm>
            <a:off x="539552" y="1988840"/>
            <a:ext cx="266429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Picture 6"/>
          <p:cNvPicPr>
            <a:picLocks noChangeAspect="1" noChangeArrowheads="1"/>
          </p:cNvPicPr>
          <p:nvPr/>
        </p:nvPicPr>
        <p:blipFill>
          <a:blip r:embed="rId2" cstate="print"/>
          <a:srcRect l="33636" t="72727" r="31818"/>
          <a:stretch>
            <a:fillRect/>
          </a:stretch>
        </p:blipFill>
        <p:spPr bwMode="auto">
          <a:xfrm>
            <a:off x="3203848" y="4581128"/>
            <a:ext cx="2736304" cy="162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Picture 6"/>
          <p:cNvPicPr>
            <a:picLocks noChangeAspect="1" noChangeArrowheads="1"/>
          </p:cNvPicPr>
          <p:nvPr/>
        </p:nvPicPr>
        <p:blipFill>
          <a:blip r:embed="rId2" cstate="print"/>
          <a:srcRect l="32727" t="31515" r="30909" b="27272"/>
          <a:stretch>
            <a:fillRect/>
          </a:stretch>
        </p:blipFill>
        <p:spPr bwMode="auto">
          <a:xfrm>
            <a:off x="3131840" y="2132856"/>
            <a:ext cx="288032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6"/>
          <p:cNvPicPr>
            <a:picLocks noChangeAspect="1" noChangeArrowheads="1"/>
          </p:cNvPicPr>
          <p:nvPr/>
        </p:nvPicPr>
        <p:blipFill>
          <a:blip r:embed="rId2" cstate="print"/>
          <a:srcRect l="33637" r="30909" b="68485"/>
          <a:stretch>
            <a:fillRect/>
          </a:stretch>
        </p:blipFill>
        <p:spPr bwMode="auto">
          <a:xfrm>
            <a:off x="3203848" y="260648"/>
            <a:ext cx="280831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6165304"/>
            <a:ext cx="666023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Je zde vidět typická sloupcovitá odlučnost čediče</a:t>
            </a:r>
            <a:endParaRPr lang="cs-CZ" sz="2800" dirty="0">
              <a:latin typeface="Arial Narrow" pitchFamily="34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3717032"/>
            <a:ext cx="561662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Panoramatický pohled na vrchol, 597 m.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007" y="980728"/>
            <a:ext cx="8935993" cy="2636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627784" y="5013176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Původně zde byl lom na čedič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Dnes chráněný přírodní výtvor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</a:t>
            </a:r>
            <a:r>
              <a:rPr lang="cs-CZ" sz="1600" dirty="0" smtClean="0"/>
              <a:t>1: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Panska</a:t>
            </a:r>
            <a:r>
              <a:rPr lang="cs-CZ" sz="1600" dirty="0" smtClean="0"/>
              <a:t> skala.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&lt;http://cs.wikipedia.org/wiki/Soubor:Panska_skala.jpg&gt; </a:t>
            </a:r>
            <a:r>
              <a:rPr lang="cs-CZ" sz="1600" dirty="0" smtClean="0"/>
              <a:t>podle </a:t>
            </a:r>
            <a:r>
              <a:rPr lang="cs-CZ" sz="1600" dirty="0" smtClean="0"/>
              <a:t>podmínek Svobodné licence GNU pro dokumenty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Pansk</a:t>
            </a:r>
            <a:r>
              <a:rPr lang="cs-CZ" sz="1600" dirty="0" smtClean="0"/>
              <a:t>%C3%A1 </a:t>
            </a:r>
            <a:r>
              <a:rPr lang="cs-CZ" sz="1600" dirty="0" err="1" smtClean="0"/>
              <a:t>sk</a:t>
            </a:r>
            <a:r>
              <a:rPr lang="cs-CZ" sz="1600" dirty="0" smtClean="0"/>
              <a:t>%C3%A1la%283%29.jpg.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&lt;http://cs.wikipedia.org/wiki/Soubor:Pansk%C3%A1_sk%C3%A1la%283%29.jpg&gt;</a:t>
            </a:r>
            <a:r>
              <a:rPr lang="cs-CZ" sz="1600" dirty="0" smtClean="0"/>
              <a:t>  </a:t>
            </a:r>
            <a:r>
              <a:rPr lang="cs-CZ" sz="1600" dirty="0" smtClean="0"/>
              <a:t> </a:t>
            </a:r>
            <a:r>
              <a:rPr lang="cs-CZ" sz="1600" dirty="0" smtClean="0"/>
              <a:t>podle podmínek Svobodné licence GNU pro </a:t>
            </a:r>
            <a:r>
              <a:rPr lang="cs-CZ" sz="1600" dirty="0" smtClean="0"/>
              <a:t>dokumenty</a:t>
            </a:r>
            <a:endParaRPr lang="cs-CZ" sz="1600" dirty="0" smtClean="0"/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Pansk</a:t>
            </a:r>
            <a:r>
              <a:rPr lang="cs-CZ" sz="1600" dirty="0" smtClean="0"/>
              <a:t>%C3%A1 </a:t>
            </a:r>
            <a:r>
              <a:rPr lang="cs-CZ" sz="1600" dirty="0" err="1" smtClean="0"/>
              <a:t>sk</a:t>
            </a:r>
            <a:r>
              <a:rPr lang="cs-CZ" sz="1600" dirty="0" smtClean="0"/>
              <a:t>%C3%A1la-panorama.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cs.wikipedia.org/wiki/Soubor:Pansk%C3%A1_sk%C3%A1la-panorama.jpg&gt;  </a:t>
            </a:r>
            <a:r>
              <a:rPr lang="cs-CZ" sz="1600" dirty="0" smtClean="0"/>
              <a:t>podle podmínek Svobodné licence GNU pro dokumenty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238</TotalTime>
  <Words>74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25</cp:revision>
  <dcterms:created xsi:type="dcterms:W3CDTF">2011-03-27T17:17:06Z</dcterms:created>
  <dcterms:modified xsi:type="dcterms:W3CDTF">2011-05-10T16:19:16Z</dcterms:modified>
</cp:coreProperties>
</file>