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660232" y="6309320"/>
            <a:ext cx="223224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Sněžka, 1602 m.</a:t>
            </a:r>
            <a:r>
              <a:rPr lang="cs-CZ" sz="2000" dirty="0" err="1" smtClean="0">
                <a:latin typeface="Arial Narrow" pitchFamily="34" charset="0"/>
              </a:rPr>
              <a:t>n.m</a:t>
            </a:r>
            <a:r>
              <a:rPr lang="cs-CZ" sz="2000" dirty="0" smtClean="0">
                <a:latin typeface="Arial Narrow" pitchFamily="34" charset="0"/>
              </a:rPr>
              <a:t>.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65455" b="66061"/>
          <a:stretch>
            <a:fillRect/>
          </a:stretch>
        </p:blipFill>
        <p:spPr bwMode="auto">
          <a:xfrm>
            <a:off x="5868144" y="188640"/>
            <a:ext cx="273630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" cstate="print"/>
          <a:srcRect r="66364" b="67273"/>
          <a:stretch>
            <a:fillRect/>
          </a:stretch>
        </p:blipFill>
        <p:spPr bwMode="auto">
          <a:xfrm>
            <a:off x="683568" y="188640"/>
            <a:ext cx="266429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 cstate="print"/>
          <a:srcRect l="33637" r="34545" b="67273"/>
          <a:stretch>
            <a:fillRect/>
          </a:stretch>
        </p:blipFill>
        <p:spPr bwMode="auto">
          <a:xfrm>
            <a:off x="3347864" y="188640"/>
            <a:ext cx="252028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 cstate="print"/>
          <a:srcRect t="72727" r="64545"/>
          <a:stretch>
            <a:fillRect/>
          </a:stretch>
        </p:blipFill>
        <p:spPr bwMode="auto">
          <a:xfrm>
            <a:off x="683568" y="4509120"/>
            <a:ext cx="2808312" cy="162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2" cstate="print"/>
          <a:srcRect l="64546" t="32727" b="28485"/>
          <a:stretch>
            <a:fillRect/>
          </a:stretch>
        </p:blipFill>
        <p:spPr bwMode="auto">
          <a:xfrm>
            <a:off x="5796136" y="2132856"/>
            <a:ext cx="280831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 cstate="print"/>
          <a:srcRect t="32727" r="64546" b="26061"/>
          <a:stretch>
            <a:fillRect/>
          </a:stretch>
        </p:blipFill>
        <p:spPr bwMode="auto">
          <a:xfrm>
            <a:off x="683568" y="2132856"/>
            <a:ext cx="280831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 cstate="print"/>
          <a:srcRect l="64546" t="71515"/>
          <a:stretch>
            <a:fillRect/>
          </a:stretch>
        </p:blipFill>
        <p:spPr bwMode="auto">
          <a:xfrm>
            <a:off x="5796136" y="4437112"/>
            <a:ext cx="2808312" cy="16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 cstate="print"/>
          <a:srcRect l="34545" t="72727" r="35455" b="-606"/>
          <a:stretch>
            <a:fillRect/>
          </a:stretch>
        </p:blipFill>
        <p:spPr bwMode="auto">
          <a:xfrm>
            <a:off x="3419872" y="4509120"/>
            <a:ext cx="237626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 cstate="print"/>
          <a:srcRect l="35455" t="32727" r="35455" b="27273"/>
          <a:stretch>
            <a:fillRect/>
          </a:stretch>
        </p:blipFill>
        <p:spPr bwMode="auto">
          <a:xfrm>
            <a:off x="3491880" y="2132856"/>
            <a:ext cx="230425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6165304"/>
            <a:ext cx="44279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Kaple sv. Vavřince na vrcholu Sněžky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7848872" cy="5886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91880" y="6165304"/>
            <a:ext cx="525658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Vrchol Sněžky s observatoří, r. 1900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8208912" cy="5816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1: </a:t>
            </a:r>
            <a:r>
              <a:rPr lang="cs-CZ" sz="1600" dirty="0" smtClean="0"/>
              <a:t>Soubor:%C5%9Anie%C5%</a:t>
            </a:r>
            <a:r>
              <a:rPr lang="cs-CZ" sz="1600" dirty="0" err="1" smtClean="0"/>
              <a:t>BCka</a:t>
            </a:r>
            <a:r>
              <a:rPr lang="cs-CZ" sz="1600" dirty="0" smtClean="0"/>
              <a:t> z </a:t>
            </a:r>
            <a:r>
              <a:rPr lang="cs-CZ" sz="1600" dirty="0" err="1" smtClean="0"/>
              <a:t>zachodu.jpg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&lt;http://cs.wikipedia.org/wiki/Soubor:%C5%9Anie%C5%BCka_z_zachodu.jpg&gt;</a:t>
            </a:r>
            <a:r>
              <a:rPr lang="cs-CZ" sz="1600" dirty="0" smtClean="0"/>
              <a:t>  podle </a:t>
            </a:r>
            <a:r>
              <a:rPr lang="cs-CZ" sz="1600" dirty="0" smtClean="0"/>
              <a:t>podmínek Svobodné licence GNU pro dokumenty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 </a:t>
            </a:r>
            <a:r>
              <a:rPr lang="cs-CZ" sz="1600" dirty="0" smtClean="0"/>
              <a:t>Soubor:Kaple </a:t>
            </a:r>
            <a:r>
              <a:rPr lang="cs-CZ" sz="1600" dirty="0" err="1" smtClean="0"/>
              <a:t>sv</a:t>
            </a:r>
            <a:r>
              <a:rPr lang="cs-CZ" sz="1600" dirty="0" smtClean="0"/>
              <a:t> </a:t>
            </a:r>
            <a:r>
              <a:rPr lang="cs-CZ" sz="1600" dirty="0" err="1" smtClean="0"/>
              <a:t>Vavrince.JPG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cs.wikipedia.org/wiki/Soubor:Kaple_sv_Vavrince.JPG&gt;  jako </a:t>
            </a:r>
            <a:r>
              <a:rPr lang="cs-CZ" sz="1600" dirty="0" smtClean="0"/>
              <a:t>volné dílo</a:t>
            </a:r>
            <a:endParaRPr lang="cs-CZ" sz="1600" dirty="0" smtClean="0"/>
          </a:p>
          <a:p>
            <a:r>
              <a:rPr lang="cs-CZ" sz="1600" b="1" dirty="0" smtClean="0"/>
              <a:t>Obr.3: </a:t>
            </a:r>
            <a:r>
              <a:rPr lang="cs-CZ" sz="1600" b="1" dirty="0" smtClean="0"/>
              <a:t>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Schneekoppe</a:t>
            </a:r>
            <a:r>
              <a:rPr lang="cs-CZ" sz="1600" dirty="0" smtClean="0"/>
              <a:t> Observatorium 1900.jpg.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&lt;http://cs.wikipedia.org/wiki/Soubor:Schneekoppe_Observatorium_1900.jpg&gt;</a:t>
            </a:r>
            <a:r>
              <a:rPr lang="cs-CZ" sz="1600" b="1" dirty="0" smtClean="0"/>
              <a:t> </a:t>
            </a:r>
            <a:r>
              <a:rPr lang="cs-CZ" sz="1600" dirty="0" smtClean="0"/>
              <a:t>jako volné dílo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281</TotalTime>
  <Words>68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31</cp:revision>
  <dcterms:created xsi:type="dcterms:W3CDTF">2011-03-27T17:17:06Z</dcterms:created>
  <dcterms:modified xsi:type="dcterms:W3CDTF">2011-05-11T06:29:23Z</dcterms:modified>
</cp:coreProperties>
</file>