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63" r:id="rId4"/>
    <p:sldId id="264" r:id="rId5"/>
    <p:sldId id="262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5" autoAdjust="0"/>
    <p:restoredTop sz="94605" autoAdjust="0"/>
  </p:normalViewPr>
  <p:slideViewPr>
    <p:cSldViewPr>
      <p:cViewPr varScale="1">
        <p:scale>
          <a:sx n="88" d="100"/>
          <a:sy n="88" d="100"/>
        </p:scale>
        <p:origin x="-96" y="-2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11.5.2011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11.5.2011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11.5.2011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11.5.2011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11.5.2011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11.5.2011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11.5.2011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11.5.2011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11.5.2011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11.5.2011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11.5.2011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0A7BBA9-C962-4281-AB4B-1032C0D553BB}" type="datetimeFigureOut">
              <a:rPr lang="cs-CZ" smtClean="0"/>
              <a:pPr/>
              <a:t>11.5.2011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4725144"/>
            <a:ext cx="8305800" cy="1143000"/>
          </a:xfrm>
        </p:spPr>
        <p:txBody>
          <a:bodyPr/>
          <a:lstStyle/>
          <a:p>
            <a:r>
              <a:rPr lang="cs-CZ" dirty="0" smtClean="0"/>
              <a:t>Pardubický kraj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2060848"/>
            <a:ext cx="7772400" cy="18288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Poznáte, </a:t>
            </a:r>
            <a:r>
              <a:rPr lang="cs-CZ" dirty="0" smtClean="0"/>
              <a:t>která </a:t>
            </a:r>
            <a:r>
              <a:rPr lang="cs-CZ" smtClean="0"/>
              <a:t>významná osobnost  je schována  </a:t>
            </a:r>
            <a:r>
              <a:rPr lang="cs-CZ" dirty="0" smtClean="0"/>
              <a:t>v  puzzle?</a:t>
            </a: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76672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10"/>
          <p:cNvSpPr txBox="1"/>
          <p:nvPr/>
        </p:nvSpPr>
        <p:spPr>
          <a:xfrm>
            <a:off x="107504" y="6596390"/>
            <a:ext cx="13316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9pPr>
          </a:lstStyle>
          <a:p>
            <a:r>
              <a:rPr lang="cs-CZ" sz="1100" b="1" dirty="0" smtClean="0"/>
              <a:t>ZŠ Hejnice</a:t>
            </a:r>
            <a:endParaRPr lang="cs-CZ" sz="1100" b="1" dirty="0"/>
          </a:p>
        </p:txBody>
      </p:sp>
      <p:sp>
        <p:nvSpPr>
          <p:cNvPr id="6" name="TextovéPole 10"/>
          <p:cNvSpPr txBox="1"/>
          <p:nvPr/>
        </p:nvSpPr>
        <p:spPr>
          <a:xfrm>
            <a:off x="6732240" y="6596390"/>
            <a:ext cx="21957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9pPr>
          </a:lstStyle>
          <a:p>
            <a:r>
              <a:rPr lang="cs-CZ" sz="1100" b="1" dirty="0" smtClean="0"/>
              <a:t>Mgr. Monika Kašparová</a:t>
            </a:r>
            <a:endParaRPr lang="cs-CZ" sz="11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ovéPole 10"/>
          <p:cNvSpPr txBox="1"/>
          <p:nvPr/>
        </p:nvSpPr>
        <p:spPr>
          <a:xfrm>
            <a:off x="6948264" y="5373216"/>
            <a:ext cx="1944216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 Narrow" pitchFamily="34" charset="0"/>
              </a:rPr>
              <a:t>Bedřich Smetana</a:t>
            </a:r>
            <a:endParaRPr lang="cs-CZ" sz="2000" dirty="0">
              <a:latin typeface="Arial Narrow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0" y="6488668"/>
            <a:ext cx="79208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Obr.1</a:t>
            </a:r>
            <a:endParaRPr lang="cs-CZ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 l="65764" b="66860"/>
          <a:stretch>
            <a:fillRect/>
          </a:stretch>
        </p:blipFill>
        <p:spPr bwMode="auto">
          <a:xfrm>
            <a:off x="4644008" y="188640"/>
            <a:ext cx="1911813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4"/>
          <p:cNvPicPr>
            <a:picLocks noChangeAspect="1" noChangeArrowheads="1"/>
          </p:cNvPicPr>
          <p:nvPr/>
        </p:nvPicPr>
        <p:blipFill>
          <a:blip r:embed="rId2" cstate="print"/>
          <a:srcRect t="60756" r="62605"/>
          <a:stretch>
            <a:fillRect/>
          </a:stretch>
        </p:blipFill>
        <p:spPr bwMode="auto">
          <a:xfrm>
            <a:off x="971600" y="4149080"/>
            <a:ext cx="2088232" cy="2558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4"/>
          <p:cNvPicPr>
            <a:picLocks noChangeAspect="1" noChangeArrowheads="1"/>
          </p:cNvPicPr>
          <p:nvPr/>
        </p:nvPicPr>
        <p:blipFill>
          <a:blip r:embed="rId2" cstate="print"/>
          <a:srcRect l="61896" t="59652"/>
          <a:stretch>
            <a:fillRect/>
          </a:stretch>
        </p:blipFill>
        <p:spPr bwMode="auto">
          <a:xfrm>
            <a:off x="4427984" y="4077072"/>
            <a:ext cx="2127837" cy="2630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4"/>
          <p:cNvPicPr>
            <a:picLocks noChangeAspect="1" noChangeArrowheads="1"/>
          </p:cNvPicPr>
          <p:nvPr/>
        </p:nvPicPr>
        <p:blipFill>
          <a:blip r:embed="rId2" cstate="print"/>
          <a:srcRect l="37396" t="60756" r="38104"/>
          <a:stretch>
            <a:fillRect/>
          </a:stretch>
        </p:blipFill>
        <p:spPr bwMode="auto">
          <a:xfrm>
            <a:off x="3059832" y="4149080"/>
            <a:ext cx="1368152" cy="2558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4"/>
          <p:cNvPicPr>
            <a:picLocks noChangeAspect="1" noChangeArrowheads="1"/>
          </p:cNvPicPr>
          <p:nvPr/>
        </p:nvPicPr>
        <p:blipFill>
          <a:blip r:embed="rId2" cstate="print"/>
          <a:srcRect r="69052" b="66860"/>
          <a:stretch>
            <a:fillRect/>
          </a:stretch>
        </p:blipFill>
        <p:spPr bwMode="auto">
          <a:xfrm>
            <a:off x="971600" y="188640"/>
            <a:ext cx="1728192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4"/>
          <p:cNvPicPr>
            <a:picLocks noChangeAspect="1" noChangeArrowheads="1"/>
          </p:cNvPicPr>
          <p:nvPr/>
        </p:nvPicPr>
        <p:blipFill>
          <a:blip r:embed="rId2" cstate="print"/>
          <a:srcRect t="33139" r="69052" b="39244"/>
          <a:stretch>
            <a:fillRect/>
          </a:stretch>
        </p:blipFill>
        <p:spPr bwMode="auto">
          <a:xfrm>
            <a:off x="971600" y="2348880"/>
            <a:ext cx="1728192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4"/>
          <p:cNvPicPr>
            <a:picLocks noChangeAspect="1" noChangeArrowheads="1"/>
          </p:cNvPicPr>
          <p:nvPr/>
        </p:nvPicPr>
        <p:blipFill>
          <a:blip r:embed="rId2" cstate="print"/>
          <a:srcRect l="65764" t="33140" b="39243"/>
          <a:stretch>
            <a:fillRect/>
          </a:stretch>
        </p:blipFill>
        <p:spPr bwMode="auto">
          <a:xfrm>
            <a:off x="4644008" y="2348880"/>
            <a:ext cx="1911813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4"/>
          <p:cNvPicPr>
            <a:picLocks noChangeAspect="1" noChangeArrowheads="1"/>
          </p:cNvPicPr>
          <p:nvPr/>
        </p:nvPicPr>
        <p:blipFill>
          <a:blip r:embed="rId2" cstate="print"/>
          <a:srcRect l="30948" r="34236" b="76802"/>
          <a:stretch>
            <a:fillRect/>
          </a:stretch>
        </p:blipFill>
        <p:spPr bwMode="auto">
          <a:xfrm>
            <a:off x="2699792" y="188640"/>
            <a:ext cx="1944216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4"/>
          <p:cNvPicPr>
            <a:picLocks noChangeAspect="1" noChangeArrowheads="1"/>
          </p:cNvPicPr>
          <p:nvPr/>
        </p:nvPicPr>
        <p:blipFill>
          <a:blip r:embed="rId2" cstate="print"/>
          <a:srcRect l="30948" t="23198" r="34236" b="39244"/>
          <a:stretch>
            <a:fillRect/>
          </a:stretch>
        </p:blipFill>
        <p:spPr bwMode="auto">
          <a:xfrm>
            <a:off x="2699792" y="1700808"/>
            <a:ext cx="1944216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0" y="6309320"/>
            <a:ext cx="79208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Obr.2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300192" y="2924944"/>
            <a:ext cx="2520280" cy="95410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Narrow" pitchFamily="34" charset="0"/>
              </a:rPr>
              <a:t>Socha Bedřicha Smetany v Plzni</a:t>
            </a:r>
            <a:endParaRPr lang="cs-CZ" sz="2800" dirty="0">
              <a:latin typeface="Arial Narrow" pitchFamily="34" charset="0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059832" y="6165304"/>
            <a:ext cx="5688632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Narrow" pitchFamily="34" charset="0"/>
              </a:rPr>
              <a:t>Litomyšl, rodné město </a:t>
            </a:r>
            <a:r>
              <a:rPr lang="cs-CZ" sz="2800" dirty="0" err="1" smtClean="0">
                <a:latin typeface="Arial Narrow" pitchFamily="34" charset="0"/>
              </a:rPr>
              <a:t>B.Smetany</a:t>
            </a:r>
            <a:r>
              <a:rPr lang="cs-CZ" sz="2800" dirty="0" smtClean="0">
                <a:latin typeface="Arial Narrow" pitchFamily="34" charset="0"/>
              </a:rPr>
              <a:t> (1824)</a:t>
            </a:r>
            <a:endParaRPr lang="cs-CZ" sz="2800" dirty="0">
              <a:latin typeface="Arial Narrow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6381328"/>
            <a:ext cx="79208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Obr.3</a:t>
            </a:r>
            <a:endParaRPr lang="cs-CZ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88640"/>
            <a:ext cx="8208912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556792"/>
            <a:ext cx="9144000" cy="4574133"/>
          </a:xfrm>
        </p:spPr>
        <p:txBody>
          <a:bodyPr/>
          <a:lstStyle/>
          <a:p>
            <a:r>
              <a:rPr lang="cs-CZ" sz="1600" dirty="0" smtClean="0"/>
              <a:t>Obr. </a:t>
            </a:r>
            <a:r>
              <a:rPr lang="cs-CZ" sz="1600" dirty="0" smtClean="0"/>
              <a:t>1:</a:t>
            </a:r>
            <a:r>
              <a:rPr lang="cs-CZ" sz="1600" dirty="0" smtClean="0"/>
              <a:t>Soubor:</a:t>
            </a:r>
            <a:r>
              <a:rPr lang="cs-CZ" sz="1600" dirty="0" err="1" smtClean="0"/>
              <a:t>Bedrich</a:t>
            </a:r>
            <a:r>
              <a:rPr lang="cs-CZ" sz="1600" dirty="0" smtClean="0"/>
              <a:t> Smetana.</a:t>
            </a:r>
            <a:r>
              <a:rPr lang="cs-CZ" sz="1600" dirty="0" err="1" smtClean="0"/>
              <a:t>jpg</a:t>
            </a:r>
            <a:r>
              <a:rPr lang="cs-CZ" sz="1600" dirty="0" smtClean="0"/>
              <a:t>. In </a:t>
            </a:r>
            <a:r>
              <a:rPr lang="cs-CZ" sz="1600" i="1" dirty="0" smtClean="0"/>
              <a:t>Wikipedia : </a:t>
            </a:r>
            <a:r>
              <a:rPr lang="cs-CZ" sz="1600" i="1" dirty="0" err="1" smtClean="0"/>
              <a:t>the</a:t>
            </a:r>
            <a:r>
              <a:rPr lang="cs-CZ" sz="1600" i="1" dirty="0" smtClean="0"/>
              <a:t> free </a:t>
            </a:r>
            <a:r>
              <a:rPr lang="cs-CZ" sz="1600" i="1" dirty="0" err="1" smtClean="0"/>
              <a:t>encyclopedia</a:t>
            </a:r>
            <a:r>
              <a:rPr lang="cs-CZ" sz="1600" dirty="0" smtClean="0"/>
              <a:t> [online]. St. </a:t>
            </a:r>
            <a:r>
              <a:rPr lang="cs-CZ" sz="1600" dirty="0" err="1" smtClean="0"/>
              <a:t>Petersburg</a:t>
            </a:r>
            <a:r>
              <a:rPr lang="cs-CZ" sz="1600" dirty="0" smtClean="0"/>
              <a:t> (Florida) : Wikipedia </a:t>
            </a:r>
            <a:r>
              <a:rPr lang="cs-CZ" sz="1600" dirty="0" err="1" smtClean="0"/>
              <a:t>Foundation</a:t>
            </a:r>
            <a:r>
              <a:rPr lang="cs-CZ" sz="1600" dirty="0" smtClean="0"/>
              <a:t>, [cit. 2011-05-11]. Dostupné z WWW: </a:t>
            </a:r>
            <a:r>
              <a:rPr lang="cs-CZ" sz="1600" dirty="0" smtClean="0"/>
              <a:t>&lt;http</a:t>
            </a:r>
            <a:r>
              <a:rPr lang="cs-CZ" sz="1600" dirty="0" smtClean="0"/>
              <a:t>://</a:t>
            </a:r>
            <a:r>
              <a:rPr lang="cs-CZ" sz="1600" dirty="0" smtClean="0"/>
              <a:t>cs.wikipedia.org/wiki/Soubor:Bedrich_Smetana.jpg&gt;  jako </a:t>
            </a:r>
            <a:r>
              <a:rPr lang="cs-CZ" sz="1600" dirty="0" smtClean="0"/>
              <a:t>volné dílo </a:t>
            </a:r>
            <a:endParaRPr lang="cs-CZ" sz="1600" b="1" dirty="0" smtClean="0"/>
          </a:p>
          <a:p>
            <a:r>
              <a:rPr lang="cs-CZ" sz="1600" dirty="0" smtClean="0"/>
              <a:t>Obr.2: </a:t>
            </a:r>
            <a:r>
              <a:rPr lang="cs-CZ" sz="1600" dirty="0" smtClean="0"/>
              <a:t>Soubor:</a:t>
            </a:r>
            <a:r>
              <a:rPr lang="cs-CZ" sz="1600" dirty="0" err="1" smtClean="0"/>
              <a:t>SmetanaStatuePilsen.jpg</a:t>
            </a:r>
            <a:r>
              <a:rPr lang="cs-CZ" sz="1600" dirty="0" smtClean="0"/>
              <a:t>. In </a:t>
            </a:r>
            <a:r>
              <a:rPr lang="cs-CZ" sz="1600" i="1" dirty="0" smtClean="0"/>
              <a:t>Wikipedia : </a:t>
            </a:r>
            <a:r>
              <a:rPr lang="cs-CZ" sz="1600" i="1" dirty="0" err="1" smtClean="0"/>
              <a:t>the</a:t>
            </a:r>
            <a:r>
              <a:rPr lang="cs-CZ" sz="1600" i="1" dirty="0" smtClean="0"/>
              <a:t> free </a:t>
            </a:r>
            <a:r>
              <a:rPr lang="cs-CZ" sz="1600" i="1" dirty="0" err="1" smtClean="0"/>
              <a:t>encyclopedia</a:t>
            </a:r>
            <a:r>
              <a:rPr lang="cs-CZ" sz="1600" dirty="0" smtClean="0"/>
              <a:t> [online]. St. </a:t>
            </a:r>
            <a:r>
              <a:rPr lang="cs-CZ" sz="1600" dirty="0" err="1" smtClean="0"/>
              <a:t>Petersburg</a:t>
            </a:r>
            <a:r>
              <a:rPr lang="cs-CZ" sz="1600" dirty="0" smtClean="0"/>
              <a:t> (Florida) : Wikipedia </a:t>
            </a:r>
            <a:r>
              <a:rPr lang="cs-CZ" sz="1600" dirty="0" err="1" smtClean="0"/>
              <a:t>Foundation</a:t>
            </a:r>
            <a:r>
              <a:rPr lang="cs-CZ" sz="1600" dirty="0" smtClean="0"/>
              <a:t>, [cit. 2011-05-11]. Dostupné z WWW: &lt;http://cs.wikipedia.org/wiki/Soubor:SmetanaStatuePilsen.jpg&gt; </a:t>
            </a:r>
            <a:r>
              <a:rPr lang="cs-CZ" sz="1600" dirty="0" smtClean="0"/>
              <a:t>podle </a:t>
            </a:r>
            <a:r>
              <a:rPr lang="cs-CZ" sz="1600" dirty="0" smtClean="0"/>
              <a:t>podmínek Svobodné licence GNU pro dokumenty</a:t>
            </a:r>
            <a:endParaRPr lang="cs-CZ" sz="1600" dirty="0" smtClean="0"/>
          </a:p>
          <a:p>
            <a:r>
              <a:rPr lang="cs-CZ" sz="1600" b="1" dirty="0" smtClean="0"/>
              <a:t>Obr.3: </a:t>
            </a:r>
            <a:r>
              <a:rPr lang="cs-CZ" sz="1600" dirty="0" smtClean="0"/>
              <a:t>Soubor:Litomysl1.jpg. In </a:t>
            </a:r>
            <a:r>
              <a:rPr lang="cs-CZ" sz="1600" i="1" dirty="0" smtClean="0"/>
              <a:t>Wikipedia : </a:t>
            </a:r>
            <a:r>
              <a:rPr lang="cs-CZ" sz="1600" i="1" dirty="0" err="1" smtClean="0"/>
              <a:t>the</a:t>
            </a:r>
            <a:r>
              <a:rPr lang="cs-CZ" sz="1600" i="1" dirty="0" smtClean="0"/>
              <a:t> free </a:t>
            </a:r>
            <a:r>
              <a:rPr lang="cs-CZ" sz="1600" i="1" dirty="0" err="1" smtClean="0"/>
              <a:t>encyclopedia</a:t>
            </a:r>
            <a:r>
              <a:rPr lang="cs-CZ" sz="1600" dirty="0" smtClean="0"/>
              <a:t> [online]. St. </a:t>
            </a:r>
            <a:r>
              <a:rPr lang="cs-CZ" sz="1600" dirty="0" err="1" smtClean="0"/>
              <a:t>Petersburg</a:t>
            </a:r>
            <a:r>
              <a:rPr lang="cs-CZ" sz="1600" dirty="0" smtClean="0"/>
              <a:t> (Florida) : Wikipedia </a:t>
            </a:r>
            <a:r>
              <a:rPr lang="cs-CZ" sz="1600" dirty="0" err="1" smtClean="0"/>
              <a:t>Foundation</a:t>
            </a:r>
            <a:r>
              <a:rPr lang="cs-CZ" sz="1600" dirty="0" smtClean="0"/>
              <a:t>, [cit. 2011-05-11]. Dostupné z WWW: &lt;http://cs.wikipedia.org/wiki/Soubor:Litomysl1.jpg&gt;</a:t>
            </a:r>
            <a:r>
              <a:rPr lang="cs-CZ" sz="1600" b="1" dirty="0" smtClean="0"/>
              <a:t> </a:t>
            </a:r>
            <a:r>
              <a:rPr lang="cs-CZ" sz="1600" dirty="0" smtClean="0"/>
              <a:t>jako volné dílo</a:t>
            </a:r>
            <a:endParaRPr lang="cs-CZ" sz="16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77813"/>
            <a:ext cx="3744416" cy="1139825"/>
          </a:xfrm>
        </p:spPr>
        <p:txBody>
          <a:bodyPr>
            <a:normAutofit/>
          </a:bodyPr>
          <a:lstStyle/>
          <a:p>
            <a:pPr algn="l"/>
            <a:r>
              <a:rPr lang="cs-CZ" dirty="0" smtClean="0"/>
              <a:t>Použité zdroje: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295</TotalTime>
  <Words>59</Words>
  <Application>Microsoft Office PowerPoint</Application>
  <PresentationFormat>Předvádění na obrazovce (4:3)</PresentationFormat>
  <Paragraphs>14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Papír</vt:lpstr>
      <vt:lpstr>Poznáte, která významná osobnost  je schována  v  puzzle?</vt:lpstr>
      <vt:lpstr>Snímek 2</vt:lpstr>
      <vt:lpstr>Snímek 3</vt:lpstr>
      <vt:lpstr>Snímek 4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Poznáte, jaká lokalita je schována v puzzle?</dc:title>
  <dc:creator>Honza</dc:creator>
  <cp:lastModifiedBy>Honza</cp:lastModifiedBy>
  <cp:revision>33</cp:revision>
  <dcterms:created xsi:type="dcterms:W3CDTF">2011-03-27T17:17:06Z</dcterms:created>
  <dcterms:modified xsi:type="dcterms:W3CDTF">2011-05-11T06:43:21Z</dcterms:modified>
</cp:coreProperties>
</file>