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05" autoAdjust="0"/>
  </p:normalViewPr>
  <p:slideViewPr>
    <p:cSldViewPr>
      <p:cViewPr>
        <p:scale>
          <a:sx n="77" d="100"/>
          <a:sy n="77" d="100"/>
        </p:scale>
        <p:origin x="-294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8100392" y="6309320"/>
            <a:ext cx="79208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Telč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68205" b="66667"/>
          <a:stretch>
            <a:fillRect/>
          </a:stretch>
        </p:blipFill>
        <p:spPr bwMode="auto">
          <a:xfrm>
            <a:off x="6084168" y="476672"/>
            <a:ext cx="2685411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 l="67352" t="64103"/>
          <a:stretch>
            <a:fillRect/>
          </a:stretch>
        </p:blipFill>
        <p:spPr bwMode="auto">
          <a:xfrm>
            <a:off x="6012160" y="4077072"/>
            <a:ext cx="2757419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r="67603" b="66667"/>
          <a:stretch>
            <a:fillRect/>
          </a:stretch>
        </p:blipFill>
        <p:spPr bwMode="auto">
          <a:xfrm>
            <a:off x="323528" y="476672"/>
            <a:ext cx="273630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l="32397" r="31795" b="66667"/>
          <a:stretch>
            <a:fillRect/>
          </a:stretch>
        </p:blipFill>
        <p:spPr bwMode="auto">
          <a:xfrm>
            <a:off x="3059832" y="476672"/>
            <a:ext cx="302433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 l="32397" t="64102" r="32648"/>
          <a:stretch>
            <a:fillRect/>
          </a:stretch>
        </p:blipFill>
        <p:spPr bwMode="auto">
          <a:xfrm>
            <a:off x="3059832" y="4077072"/>
            <a:ext cx="295232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t="64103" r="67603"/>
          <a:stretch>
            <a:fillRect/>
          </a:stretch>
        </p:blipFill>
        <p:spPr bwMode="auto">
          <a:xfrm>
            <a:off x="323528" y="4077072"/>
            <a:ext cx="273630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t="33334" r="63340" b="34615"/>
          <a:stretch>
            <a:fillRect/>
          </a:stretch>
        </p:blipFill>
        <p:spPr bwMode="auto">
          <a:xfrm>
            <a:off x="323528" y="2348880"/>
            <a:ext cx="3096344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 l="66500" t="33333" b="35897"/>
          <a:stretch>
            <a:fillRect/>
          </a:stretch>
        </p:blipFill>
        <p:spPr bwMode="auto">
          <a:xfrm>
            <a:off x="5940152" y="2348880"/>
            <a:ext cx="2829427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 l="36660" t="33334" r="33500" b="35897"/>
          <a:stretch>
            <a:fillRect/>
          </a:stretch>
        </p:blipFill>
        <p:spPr bwMode="auto">
          <a:xfrm>
            <a:off x="3419872" y="2348880"/>
            <a:ext cx="252028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309320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6165304"/>
            <a:ext cx="53640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Od </a:t>
            </a:r>
            <a:r>
              <a:rPr lang="cs-CZ" sz="2400" dirty="0" smtClean="0">
                <a:latin typeface="Arial Narrow" pitchFamily="34" charset="0"/>
              </a:rPr>
              <a:t>r. 1992 </a:t>
            </a:r>
            <a:r>
              <a:rPr lang="cs-CZ" sz="2400" dirty="0" smtClean="0">
                <a:latin typeface="Arial Narrow" pitchFamily="34" charset="0"/>
              </a:rPr>
              <a:t>patří Telč do seznamu UNESCO</a:t>
            </a:r>
            <a:endParaRPr lang="cs-CZ" sz="2400" dirty="0">
              <a:latin typeface="Arial Narrow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836712"/>
            <a:ext cx="8862523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44008" y="6165304"/>
            <a:ext cx="410445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Dům U matky boží, náměstí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8064896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1:  Soubor:Tel%C4%8D.jpg.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&lt;http://cs.wikipedia.org/wiki/Soubor:Tel%C4%8D.jpg&gt;  jako volné dílo </a:t>
            </a:r>
            <a:endParaRPr lang="cs-CZ" sz="1600" b="1" dirty="0" smtClean="0"/>
          </a:p>
          <a:p>
            <a:r>
              <a:rPr lang="cs-CZ" sz="1600" dirty="0" smtClean="0"/>
              <a:t>Obr.2: Soubor:Telc109.jpg.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&lt;http://cs.wikipedia.org/wiki/Soubor:Telc109.jpg&gt; , podléhá licenci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 Hans </a:t>
            </a:r>
            <a:r>
              <a:rPr lang="cs-CZ" sz="1600" dirty="0" err="1" smtClean="0"/>
              <a:t>Weigartz</a:t>
            </a:r>
            <a:endParaRPr lang="cs-CZ" sz="1600" dirty="0" smtClean="0"/>
          </a:p>
          <a:p>
            <a:r>
              <a:rPr lang="cs-CZ" sz="1600" b="1" dirty="0" smtClean="0"/>
              <a:t>Obr.3: </a:t>
            </a:r>
            <a:r>
              <a:rPr lang="cs-CZ" sz="1600" dirty="0" smtClean="0"/>
              <a:t>Soubor:Tel%C4%8D, U Matky </a:t>
            </a:r>
            <a:r>
              <a:rPr lang="cs-CZ" sz="1600" dirty="0" err="1" smtClean="0"/>
              <a:t>Bo</a:t>
            </a:r>
            <a:r>
              <a:rPr lang="cs-CZ" sz="1600" dirty="0" smtClean="0"/>
              <a:t>%C5%BE%C3%AD, d%C5%</a:t>
            </a:r>
            <a:r>
              <a:rPr lang="cs-CZ" sz="1600" dirty="0" err="1" smtClean="0"/>
              <a:t>AFm</a:t>
            </a:r>
            <a:r>
              <a:rPr lang="cs-CZ" sz="1600" dirty="0" smtClean="0"/>
              <a:t> 01.jpg.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&lt;http://cs.wikipedia.org/wiki/Soubor:Tel%C4%8D,_U_Matky_Bo%C5%BE%C3%AD,_d%C5%AFm_01.jpg&gt; , podléhá licenci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 Daniel </a:t>
            </a:r>
            <a:r>
              <a:rPr lang="cs-CZ" sz="1600" dirty="0" err="1" smtClean="0"/>
              <a:t>Baránek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301</TotalTime>
  <Words>60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Učitel</cp:lastModifiedBy>
  <cp:revision>35</cp:revision>
  <dcterms:created xsi:type="dcterms:W3CDTF">2011-03-27T17:17:06Z</dcterms:created>
  <dcterms:modified xsi:type="dcterms:W3CDTF">2012-05-18T07:21:31Z</dcterms:modified>
</cp:coreProperties>
</file>