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70" r:id="rId4"/>
    <p:sldId id="272" r:id="rId5"/>
    <p:sldId id="273" r:id="rId6"/>
    <p:sldId id="27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VY_32_INOVACE_06_F_Rasochová_světlo, zdroje světla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Světlo, zdroje světla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70" custLinFactNeighborY="224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270" custLinFactNeighborY="11262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6561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VY_32_INOVACE_06_F_Rasochová_světlo, zdroje světla</a:t>
          </a:r>
          <a:endParaRPr lang="cs-CZ" sz="1600" kern="1200" dirty="0"/>
        </a:p>
      </dsp:txBody>
      <dsp:txXfrm>
        <a:off x="2289854" y="16561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520274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Světlo, zdroje světla </a:t>
          </a:r>
          <a:endParaRPr lang="cs-CZ" sz="1600" kern="1200" dirty="0"/>
        </a:p>
      </dsp:txBody>
      <dsp:txXfrm>
        <a:off x="2289854" y="2520274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846708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</a:t>
            </a:r>
            <a:r>
              <a:rPr lang="cs-CZ" sz="1600" smtClean="0"/>
              <a:t>: 2.5.2012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 a metodický pokyn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3608" y="1700808"/>
            <a:ext cx="6777317" cy="4392488"/>
          </a:xfrm>
        </p:spPr>
        <p:txBody>
          <a:bodyPr>
            <a:noAutofit/>
          </a:bodyPr>
          <a:lstStyle/>
          <a:p>
            <a:r>
              <a:rPr lang="cs-CZ" sz="2800" dirty="0" smtClean="0"/>
              <a:t>Materiál určen pro žáky 8. ročníku ZŠP.</a:t>
            </a:r>
          </a:p>
          <a:p>
            <a:r>
              <a:rPr lang="cs-CZ" sz="2800" dirty="0" smtClean="0"/>
              <a:t>Využitelný pro práci s interaktivní tabulí.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rezentace.</a:t>
            </a:r>
          </a:p>
          <a:p>
            <a:r>
              <a:rPr lang="cs-CZ" sz="2800" dirty="0" smtClean="0"/>
              <a:t>Využití informačních technologií.</a:t>
            </a:r>
          </a:p>
          <a:p>
            <a:r>
              <a:rPr lang="cs-CZ" sz="2800" dirty="0" smtClean="0"/>
              <a:t>Aktivita žáků: práce ve dvojicích – vliv světla na oko (pozorování panenky v oku). </a:t>
            </a:r>
          </a:p>
          <a:p>
            <a:r>
              <a:rPr lang="cs-CZ" sz="2800" dirty="0" smtClean="0"/>
              <a:t>Pomůcky</a:t>
            </a:r>
            <a:r>
              <a:rPr lang="cs-CZ" sz="2800" smtClean="0"/>
              <a:t>: baterky.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7707" y="188640"/>
            <a:ext cx="7848872" cy="72008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 zdroje světla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47167"/>
            <a:ext cx="2445438" cy="2274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36" y="1003396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128" y="873539"/>
            <a:ext cx="2419953" cy="2419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128" y="4165311"/>
            <a:ext cx="1662902" cy="149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785" y="1255424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36" y="3933057"/>
            <a:ext cx="2127413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136" y="3039281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slunce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38128" y="312579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blesk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55767" y="2939549"/>
            <a:ext cx="2114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světlušky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135" y="5877272"/>
            <a:ext cx="21274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láva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38128" y="5920750"/>
            <a:ext cx="1893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kometa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5859298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oheň</a:t>
            </a:r>
            <a:endParaRPr lang="cs-CZ" sz="4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60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118" y="908720"/>
            <a:ext cx="2448049" cy="2441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99147"/>
            <a:ext cx="2425840" cy="212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15" y="4220915"/>
            <a:ext cx="1900808" cy="19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234" y="908720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17707" y="188640"/>
            <a:ext cx="7848872" cy="720080"/>
          </a:xfrm>
          <a:prstGeom prst="rect">
            <a:avLst/>
          </a:prstGeom>
        </p:spPr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Umělé zdroje světla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118" y="403921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405082"/>
            <a:ext cx="1900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ohňostroj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8118" y="3364797"/>
            <a:ext cx="2448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baterka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3221194"/>
            <a:ext cx="23044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svíčka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000" y="6047228"/>
            <a:ext cx="16562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žárovka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8118" y="5947497"/>
            <a:ext cx="2145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prskavka</a:t>
            </a:r>
            <a:endParaRPr lang="cs-CZ" sz="4000" dirty="0">
              <a:latin typeface="Arial Narrow" pitchFamily="34" charset="0"/>
            </a:endParaRP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950" y="392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16215" y="5916439"/>
            <a:ext cx="2160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lampa</a:t>
            </a:r>
            <a:endParaRPr lang="cs-CZ" sz="4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246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008" y="3645024"/>
            <a:ext cx="7988424" cy="2664296"/>
          </a:xfrm>
        </p:spPr>
        <p:txBody>
          <a:bodyPr>
            <a:normAutofit/>
          </a:bodyPr>
          <a:lstStyle/>
          <a:p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>odráží světlo, které  na </a:t>
            </a:r>
            <a:r>
              <a:rPr lang="cs-CZ" sz="4400" dirty="0" smtClean="0"/>
              <a:t>něj dopadá. </a:t>
            </a:r>
            <a:r>
              <a:rPr lang="cs-CZ" sz="4400" dirty="0" smtClean="0"/>
              <a:t>Není</a:t>
            </a:r>
            <a:r>
              <a:rPr lang="cs-CZ" sz="4400" dirty="0" smtClean="0"/>
              <a:t> </a:t>
            </a:r>
            <a:r>
              <a:rPr lang="cs-CZ" sz="4400" dirty="0" smtClean="0"/>
              <a:t>zdrojem světla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543" y="0"/>
            <a:ext cx="4388251" cy="4111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7438" y="478463"/>
            <a:ext cx="383849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>
                <a:solidFill>
                  <a:srgbClr val="696464"/>
                </a:solidFill>
                <a:latin typeface="Franklin Gothic Book"/>
                <a:ea typeface="+mj-ea"/>
                <a:cs typeface="+mj-cs"/>
              </a:rPr>
              <a:t>Měsíc </a:t>
            </a:r>
            <a:r>
              <a:rPr lang="cs-CZ" sz="4400" dirty="0" smtClean="0">
                <a:solidFill>
                  <a:srgbClr val="696464"/>
                </a:solidFill>
                <a:latin typeface="Franklin Gothic Book"/>
                <a:ea typeface="+mj-ea"/>
                <a:cs typeface="+mj-cs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143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6480720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4283968" y="1124744"/>
            <a:ext cx="0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611560" y="260648"/>
            <a:ext cx="7416824" cy="928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TUDY  VSTUPUJE SVĚTLO DO OKA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5805264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Pokud žádné světlo do oka nevstupuje, vidíme tmu.</a:t>
            </a:r>
            <a:endParaRPr lang="cs-CZ" sz="36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88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indent="-342900"/>
            <a:r>
              <a:rPr lang="cs-CZ" dirty="0" smtClean="0"/>
              <a:t>Vlastní práce.</a:t>
            </a:r>
          </a:p>
          <a:p>
            <a:pPr indent="-342900"/>
            <a:r>
              <a:rPr lang="cs-CZ" dirty="0"/>
              <a:t>www.office.microsoft.com</a:t>
            </a:r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429</TotalTime>
  <Words>137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Anotace a metodický pokyn</vt:lpstr>
      <vt:lpstr>Přírodní  zdroje světla</vt:lpstr>
      <vt:lpstr>Prezentace aplikace PowerPoint</vt:lpstr>
      <vt:lpstr> odráží světlo, které  na něj dopadá. Není zdrojem světla.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50</cp:revision>
  <dcterms:created xsi:type="dcterms:W3CDTF">2011-08-21T15:31:45Z</dcterms:created>
  <dcterms:modified xsi:type="dcterms:W3CDTF">2012-05-04T22:22:18Z</dcterms:modified>
</cp:coreProperties>
</file>