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AB256-D311-4C83-A56A-25ABB82E162B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02392-AC40-4938-A994-F257ED6499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7960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AB256-D311-4C83-A56A-25ABB82E162B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02392-AC40-4938-A994-F257ED6499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26062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AB256-D311-4C83-A56A-25ABB82E162B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02392-AC40-4938-A994-F257ED6499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47859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AB256-D311-4C83-A56A-25ABB82E162B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02392-AC40-4938-A994-F257ED6499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791479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AB256-D311-4C83-A56A-25ABB82E162B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02392-AC40-4938-A994-F257ED6499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82681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AB256-D311-4C83-A56A-25ABB82E162B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02392-AC40-4938-A994-F257ED6499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834321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AB256-D311-4C83-A56A-25ABB82E162B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02392-AC40-4938-A994-F257ED6499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115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AB256-D311-4C83-A56A-25ABB82E162B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02392-AC40-4938-A994-F257ED6499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60526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AB256-D311-4C83-A56A-25ABB82E162B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02392-AC40-4938-A994-F257ED6499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80018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AB256-D311-4C83-A56A-25ABB82E162B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02392-AC40-4938-A994-F257ED6499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9394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AB256-D311-4C83-A56A-25ABB82E162B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002392-AC40-4938-A994-F257ED6499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08173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AAB256-D311-4C83-A56A-25ABB82E162B}" type="datetimeFigureOut">
              <a:rPr lang="cs-CZ" smtClean="0"/>
              <a:pPr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002392-AC40-4938-A994-F257ED6499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12715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 flipH="1" flipV="1"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71650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4416" y="1484784"/>
            <a:ext cx="3895167" cy="35856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39124989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solidFill>
                            <a:schemeClr val="bg1"/>
                          </a:solidFill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Angličtina</a:t>
                      </a:r>
                      <a:r>
                        <a:rPr lang="cs-CZ" sz="2000" b="1" baseline="0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hrou pro 3. a 4. </a:t>
                      </a:r>
                      <a:r>
                        <a:rPr lang="cs-CZ" sz="2000" b="1" baseline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VY_32_INOVACE_01_Hello!Hi!</a:t>
                      </a:r>
                      <a:endParaRPr lang="cs-CZ" sz="2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Hornová</a:t>
                      </a:r>
                      <a:r>
                        <a:rPr lang="cs-CZ" sz="2000" baseline="0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dirty="0" err="1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Kajgrová</a:t>
                      </a:r>
                      <a:r>
                        <a:rPr lang="cs-CZ" sz="2000" baseline="0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Andrea</a:t>
                      </a:r>
                      <a:endParaRPr lang="cs-CZ" sz="2000" dirty="0">
                        <a:solidFill>
                          <a:schemeClr val="bg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525723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flipH="1" flipV="1"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isometricLeftDown"/>
              <a:lightRig rig="threePt" dir="t"/>
            </a:scene3d>
          </a:bodyPr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>
                <a:ln w="18415" cmpd="sng">
                  <a:solidFill>
                    <a:srgbClr val="99FFCC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HELLO! HI!</a:t>
            </a:r>
            <a:endParaRPr lang="cs-CZ" sz="8000" dirty="0">
              <a:ln w="18415" cmpd="sng">
                <a:solidFill>
                  <a:srgbClr val="99FFCC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Andrea Hornová </a:t>
            </a:r>
            <a:r>
              <a:rPr lang="cs-CZ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Kajgrová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257092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 flipH="1" flipV="1"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85800" y="332656"/>
            <a:ext cx="7772400" cy="1470025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dirty="0" smtClean="0">
                <a:ln w="18415" cmpd="sng">
                  <a:solidFill>
                    <a:srgbClr val="99FFCC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Hello!</a:t>
            </a:r>
            <a:endParaRPr lang="cs-CZ" sz="8000" dirty="0">
              <a:ln w="18415" cmpd="sng">
                <a:solidFill>
                  <a:srgbClr val="99FFCC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28" name="Picture 4" descr="C:\Users\OEM\AppData\Local\Microsoft\Windows\Temporary Internet Files\Content.IE5\S2OJ9WZ5\MC9004106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92226" y="0"/>
            <a:ext cx="4113103" cy="6660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611560" y="1802680"/>
            <a:ext cx="4082752" cy="2274391"/>
          </a:xfrm>
          <a:prstGeom prst="wedgeEllipseCallout">
            <a:avLst>
              <a:gd name="adj1" fmla="val 112936"/>
              <a:gd name="adj2" fmla="val 12347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/>
              <a:t>HELLO!</a:t>
            </a:r>
            <a:endParaRPr lang="cs-CZ" sz="7200" b="1" dirty="0"/>
          </a:p>
        </p:txBody>
      </p:sp>
      <p:sp>
        <p:nvSpPr>
          <p:cNvPr id="6" name="Oválný popisek 5"/>
          <p:cNvSpPr/>
          <p:nvPr/>
        </p:nvSpPr>
        <p:spPr>
          <a:xfrm>
            <a:off x="685800" y="4725144"/>
            <a:ext cx="3000400" cy="1368152"/>
          </a:xfrm>
          <a:prstGeom prst="wedgeEllipseCallout">
            <a:avLst>
              <a:gd name="adj1" fmla="val 125071"/>
              <a:gd name="adj2" fmla="val -2664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AHOJ!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xmlns="" val="2707485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 flipH="1" flipV="1"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85800" y="332656"/>
            <a:ext cx="7772400" cy="1470025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dirty="0" err="1" smtClean="0">
                <a:ln w="18415" cmpd="sng">
                  <a:solidFill>
                    <a:srgbClr val="99FFCC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Hi</a:t>
            </a:r>
            <a:r>
              <a:rPr lang="cs-CZ" sz="8000" dirty="0" smtClean="0">
                <a:ln w="18415" cmpd="sng">
                  <a:solidFill>
                    <a:srgbClr val="99FFCC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!</a:t>
            </a:r>
            <a:endParaRPr lang="cs-CZ" sz="8000" dirty="0">
              <a:ln w="18415" cmpd="sng">
                <a:solidFill>
                  <a:srgbClr val="99FFCC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28" name="Picture 4" descr="C:\Users\OEM\AppData\Local\Microsoft\Windows\Temporary Internet Files\Content.IE5\S2OJ9WZ5\MC9004106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92226" y="0"/>
            <a:ext cx="4113103" cy="6660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611560" y="1802680"/>
            <a:ext cx="4082752" cy="2274391"/>
          </a:xfrm>
          <a:prstGeom prst="wedgeEllipseCallout">
            <a:avLst>
              <a:gd name="adj1" fmla="val 112936"/>
              <a:gd name="adj2" fmla="val 12347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/>
              <a:t>HI!</a:t>
            </a:r>
            <a:endParaRPr lang="cs-CZ" sz="7200" b="1" dirty="0"/>
          </a:p>
        </p:txBody>
      </p:sp>
      <p:sp>
        <p:nvSpPr>
          <p:cNvPr id="6" name="Oválný popisek 5"/>
          <p:cNvSpPr/>
          <p:nvPr/>
        </p:nvSpPr>
        <p:spPr>
          <a:xfrm>
            <a:off x="685800" y="4725144"/>
            <a:ext cx="3000400" cy="1368152"/>
          </a:xfrm>
          <a:prstGeom prst="wedgeEllipseCallout">
            <a:avLst>
              <a:gd name="adj1" fmla="val 125071"/>
              <a:gd name="adj2" fmla="val -2664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AHOJ!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xmlns="" val="4211034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 flipH="1" flipV="1"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85800" y="332656"/>
            <a:ext cx="7772400" cy="1470025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dirty="0" err="1" smtClean="0">
                <a:ln w="18415" cmpd="sng">
                  <a:solidFill>
                    <a:srgbClr val="99FFCC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Good</a:t>
            </a:r>
            <a:r>
              <a:rPr lang="cs-CZ" sz="8000" dirty="0" smtClean="0">
                <a:ln w="18415" cmpd="sng">
                  <a:solidFill>
                    <a:srgbClr val="99FFCC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8000" dirty="0" err="1" smtClean="0">
                <a:ln w="18415" cmpd="sng">
                  <a:solidFill>
                    <a:srgbClr val="99FFCC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morning</a:t>
            </a:r>
            <a:r>
              <a:rPr lang="cs-CZ" sz="8000" dirty="0" smtClean="0">
                <a:ln w="18415" cmpd="sng">
                  <a:solidFill>
                    <a:srgbClr val="99FFCC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!</a:t>
            </a:r>
            <a:endParaRPr lang="cs-CZ" sz="8000" dirty="0">
              <a:ln w="18415" cmpd="sng">
                <a:solidFill>
                  <a:srgbClr val="99FFCC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28" name="Picture 4" descr="C:\Users\OEM\AppData\Local\Microsoft\Windows\Temporary Internet Files\Content.IE5\S2OJ9WZ5\MC9004106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92226" y="0"/>
            <a:ext cx="4113103" cy="6660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611560" y="1802680"/>
            <a:ext cx="4082752" cy="2274391"/>
          </a:xfrm>
          <a:prstGeom prst="wedgeEllipseCallout">
            <a:avLst>
              <a:gd name="adj1" fmla="val 112936"/>
              <a:gd name="adj2" fmla="val 12347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GOOD MORNING!</a:t>
            </a:r>
            <a:endParaRPr lang="cs-CZ" sz="4400" b="1" dirty="0"/>
          </a:p>
        </p:txBody>
      </p:sp>
      <p:sp>
        <p:nvSpPr>
          <p:cNvPr id="6" name="Oválný popisek 5"/>
          <p:cNvSpPr/>
          <p:nvPr/>
        </p:nvSpPr>
        <p:spPr>
          <a:xfrm>
            <a:off x="685800" y="4725144"/>
            <a:ext cx="3000400" cy="1368152"/>
          </a:xfrm>
          <a:prstGeom prst="wedgeEllipseCallout">
            <a:avLst>
              <a:gd name="adj1" fmla="val 125071"/>
              <a:gd name="adj2" fmla="val -2664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DOBRÉ RÁNO!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40166690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 flipH="1" flipV="1"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85800" y="332656"/>
            <a:ext cx="7772400" cy="1470025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dirty="0" err="1" smtClean="0">
                <a:ln w="18415" cmpd="sng">
                  <a:solidFill>
                    <a:srgbClr val="99FFCC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Goodbye</a:t>
            </a:r>
            <a:r>
              <a:rPr lang="cs-CZ" sz="8000" dirty="0" smtClean="0">
                <a:ln w="18415" cmpd="sng">
                  <a:solidFill>
                    <a:srgbClr val="99FFCC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!</a:t>
            </a:r>
            <a:endParaRPr lang="cs-CZ" sz="8000" dirty="0">
              <a:ln w="18415" cmpd="sng">
                <a:solidFill>
                  <a:srgbClr val="99FFCC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28" name="Picture 4" descr="C:\Users\OEM\AppData\Local\Microsoft\Windows\Temporary Internet Files\Content.IE5\S2OJ9WZ5\MC9004106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92226" y="0"/>
            <a:ext cx="4113103" cy="6660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611560" y="1802680"/>
            <a:ext cx="4082752" cy="2274391"/>
          </a:xfrm>
          <a:prstGeom prst="wedgeEllipseCallout">
            <a:avLst>
              <a:gd name="adj1" fmla="val 112936"/>
              <a:gd name="adj2" fmla="val 12347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GOODBYE!</a:t>
            </a:r>
            <a:endParaRPr lang="cs-CZ" sz="4400" b="1" dirty="0"/>
          </a:p>
        </p:txBody>
      </p:sp>
      <p:sp>
        <p:nvSpPr>
          <p:cNvPr id="6" name="Oválný popisek 5"/>
          <p:cNvSpPr/>
          <p:nvPr/>
        </p:nvSpPr>
        <p:spPr>
          <a:xfrm>
            <a:off x="685800" y="4725144"/>
            <a:ext cx="3000400" cy="1368152"/>
          </a:xfrm>
          <a:prstGeom prst="wedgeEllipseCallout">
            <a:avLst>
              <a:gd name="adj1" fmla="val 125071"/>
              <a:gd name="adj2" fmla="val -2664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smtClean="0"/>
              <a:t>SBOHEM!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30371591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 flipH="1" flipV="1"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85800" y="332656"/>
            <a:ext cx="7772400" cy="1470025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dirty="0" err="1" smtClean="0">
                <a:ln w="18415" cmpd="sng">
                  <a:solidFill>
                    <a:srgbClr val="99FFCC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Bye</a:t>
            </a:r>
            <a:r>
              <a:rPr lang="cs-CZ" sz="8000" dirty="0" smtClean="0">
                <a:ln w="18415" cmpd="sng">
                  <a:solidFill>
                    <a:srgbClr val="99FFCC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!</a:t>
            </a:r>
            <a:endParaRPr lang="cs-CZ" sz="8000" dirty="0">
              <a:ln w="18415" cmpd="sng">
                <a:solidFill>
                  <a:srgbClr val="99FFCC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28" name="Picture 4" descr="C:\Users\OEM\AppData\Local\Microsoft\Windows\Temporary Internet Files\Content.IE5\S2OJ9WZ5\MC9004106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92226" y="0"/>
            <a:ext cx="4113103" cy="6660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611560" y="1802680"/>
            <a:ext cx="4082752" cy="2274391"/>
          </a:xfrm>
          <a:prstGeom prst="wedgeEllipseCallout">
            <a:avLst>
              <a:gd name="adj1" fmla="val 112936"/>
              <a:gd name="adj2" fmla="val 12347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BYE!</a:t>
            </a:r>
            <a:endParaRPr lang="cs-CZ" sz="4400" b="1" dirty="0"/>
          </a:p>
        </p:txBody>
      </p:sp>
      <p:sp>
        <p:nvSpPr>
          <p:cNvPr id="6" name="Oválný popisek 5"/>
          <p:cNvSpPr/>
          <p:nvPr/>
        </p:nvSpPr>
        <p:spPr>
          <a:xfrm>
            <a:off x="685800" y="4725144"/>
            <a:ext cx="3000400" cy="1368152"/>
          </a:xfrm>
          <a:prstGeom prst="wedgeEllipseCallout">
            <a:avLst>
              <a:gd name="adj1" fmla="val 125071"/>
              <a:gd name="adj2" fmla="val -2664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NA SHLEDANOU!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3451000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 flipH="1" flipV="1">
            <a:off x="0" y="0"/>
            <a:ext cx="9144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85800" y="332656"/>
            <a:ext cx="7772400" cy="1470025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dirty="0" smtClean="0">
                <a:ln w="18415" cmpd="sng">
                  <a:solidFill>
                    <a:srgbClr val="99FFCC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Zdroje:</a:t>
            </a:r>
            <a:endParaRPr lang="cs-CZ" sz="8000" dirty="0">
              <a:ln w="18415" cmpd="sng">
                <a:solidFill>
                  <a:srgbClr val="99FFCC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28" name="Picture 4" descr="C:\Users\OEM\AppData\Local\Microsoft\Windows\Temporary Internet Files\Content.IE5\S2OJ9WZ5\MC9004106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92226" y="0"/>
            <a:ext cx="4113103" cy="6660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611560" y="1802680"/>
            <a:ext cx="4082752" cy="2274391"/>
          </a:xfrm>
          <a:prstGeom prst="wedgeEllipseCallout">
            <a:avLst>
              <a:gd name="adj1" fmla="val 112936"/>
              <a:gd name="adj2" fmla="val 12347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Vlastní zdroje 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xmlns="" val="35361765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109</TotalTime>
  <Words>68</Words>
  <Application>Microsoft Office PowerPoint</Application>
  <PresentationFormat>Předvádění na obrazovce (4:3)</PresentationFormat>
  <Paragraphs>29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HELLO! HI!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Šárka</cp:lastModifiedBy>
  <cp:revision>12</cp:revision>
  <dcterms:created xsi:type="dcterms:W3CDTF">2011-09-08T13:08:07Z</dcterms:created>
  <dcterms:modified xsi:type="dcterms:W3CDTF">2012-03-02T10:11:37Z</dcterms:modified>
</cp:coreProperties>
</file>