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11.5.2011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Kraj Vysočina podruhé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283968" y="6309320"/>
            <a:ext cx="460851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Kostel sv. Jana </a:t>
            </a:r>
            <a:r>
              <a:rPr lang="cs-CZ" sz="2000" dirty="0" smtClean="0">
                <a:latin typeface="Arial Narrow" pitchFamily="34" charset="0"/>
              </a:rPr>
              <a:t>N</a:t>
            </a:r>
            <a:r>
              <a:rPr lang="cs-CZ" sz="2000" dirty="0" smtClean="0">
                <a:latin typeface="Arial Narrow" pitchFamily="34" charset="0"/>
              </a:rPr>
              <a:t>epomuckého na Zelené hoře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67273" b="68485"/>
          <a:stretch>
            <a:fillRect/>
          </a:stretch>
        </p:blipFill>
        <p:spPr bwMode="auto">
          <a:xfrm>
            <a:off x="5796136" y="188640"/>
            <a:ext cx="259228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l="31818" r="32727" b="68484"/>
          <a:stretch>
            <a:fillRect/>
          </a:stretch>
        </p:blipFill>
        <p:spPr bwMode="auto">
          <a:xfrm>
            <a:off x="2987824" y="188640"/>
            <a:ext cx="280831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r="68182" b="68485"/>
          <a:stretch>
            <a:fillRect/>
          </a:stretch>
        </p:blipFill>
        <p:spPr bwMode="auto">
          <a:xfrm>
            <a:off x="467544" y="188640"/>
            <a:ext cx="252028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l="69091" t="31515" b="34546"/>
          <a:stretch>
            <a:fillRect/>
          </a:stretch>
        </p:blipFill>
        <p:spPr bwMode="auto">
          <a:xfrm>
            <a:off x="5940152" y="2060848"/>
            <a:ext cx="244827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t="31515" r="66363" b="34546"/>
          <a:stretch>
            <a:fillRect/>
          </a:stretch>
        </p:blipFill>
        <p:spPr bwMode="auto">
          <a:xfrm>
            <a:off x="467544" y="2060848"/>
            <a:ext cx="266429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t="65455" r="66364"/>
          <a:stretch>
            <a:fillRect/>
          </a:stretch>
        </p:blipFill>
        <p:spPr bwMode="auto">
          <a:xfrm>
            <a:off x="467544" y="4077072"/>
            <a:ext cx="2664296" cy="2052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70909" t="65455"/>
          <a:stretch>
            <a:fillRect/>
          </a:stretch>
        </p:blipFill>
        <p:spPr bwMode="auto">
          <a:xfrm>
            <a:off x="6084168" y="4077072"/>
            <a:ext cx="2304256" cy="2052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33637" t="69091" r="29090"/>
          <a:stretch>
            <a:fillRect/>
          </a:stretch>
        </p:blipFill>
        <p:spPr bwMode="auto">
          <a:xfrm>
            <a:off x="3131840" y="4293096"/>
            <a:ext cx="2952328" cy="1836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 l="33636" t="31516" r="30000" b="30909"/>
          <a:stretch>
            <a:fillRect/>
          </a:stretch>
        </p:blipFill>
        <p:spPr bwMode="auto">
          <a:xfrm>
            <a:off x="3131840" y="2060848"/>
            <a:ext cx="288032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6165304"/>
            <a:ext cx="680424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Gotický kostel je od r. 1994 na seznamu UNESCO</a:t>
            </a:r>
            <a:endParaRPr lang="cs-CZ" sz="2800" dirty="0">
              <a:latin typeface="Arial Narrow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8280920" cy="551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4221088"/>
            <a:ext cx="194421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Hlavní oltář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38132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4392488" cy="6588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</a:t>
            </a:r>
            <a:r>
              <a:rPr lang="cs-CZ" sz="1600" dirty="0" smtClean="0"/>
              <a:t>: 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Church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St John </a:t>
            </a:r>
            <a:r>
              <a:rPr lang="cs-CZ" sz="1600" dirty="0" err="1" smtClean="0"/>
              <a:t>of</a:t>
            </a:r>
            <a:r>
              <a:rPr lang="cs-CZ" sz="1600" dirty="0" smtClean="0"/>
              <a:t> Nepomuk </a:t>
            </a:r>
            <a:r>
              <a:rPr lang="cs-CZ" sz="1600" dirty="0" err="1" smtClean="0"/>
              <a:t>at</a:t>
            </a:r>
            <a:r>
              <a:rPr lang="cs-CZ" sz="1600" dirty="0" smtClean="0"/>
              <a:t> Zelena </a:t>
            </a:r>
            <a:r>
              <a:rPr lang="cs-CZ" sz="1600" dirty="0" err="1" smtClean="0"/>
              <a:t>aora</a:t>
            </a:r>
            <a:r>
              <a:rPr lang="cs-CZ" sz="1600" dirty="0" smtClean="0"/>
              <a:t> </a:t>
            </a:r>
            <a:r>
              <a:rPr lang="cs-CZ" sz="1600" dirty="0" err="1" smtClean="0"/>
              <a:t>CZ.jpg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&lt;http://cs.wikipedia.org/wiki/Soubor:Church_of_St_John_of_Nepomuk_at_Zelena_aora_CZ.jpg&gt;  </a:t>
            </a:r>
            <a:r>
              <a:rPr lang="cs-CZ" sz="1600" dirty="0" smtClean="0"/>
              <a:t>podle podmínek </a:t>
            </a:r>
            <a:r>
              <a:rPr lang="cs-CZ" sz="1600" dirty="0" smtClean="0"/>
              <a:t>licence 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</a:t>
            </a:r>
            <a:r>
              <a:rPr lang="cs-CZ" sz="1600" dirty="0" err="1" smtClean="0"/>
              <a:t>Magnus</a:t>
            </a:r>
            <a:r>
              <a:rPr lang="cs-CZ" sz="1600" dirty="0" smtClean="0"/>
              <a:t> </a:t>
            </a:r>
            <a:r>
              <a:rPr lang="cs-CZ" sz="1600" dirty="0" err="1" smtClean="0"/>
              <a:t>Manske</a:t>
            </a:r>
            <a:endParaRPr lang="cs-CZ" sz="1600" b="1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Soubor:Zelen%C3%A1 hora - p%C5%99%C3%</a:t>
            </a:r>
            <a:r>
              <a:rPr lang="cs-CZ" sz="1600" dirty="0" err="1" smtClean="0"/>
              <a:t>ADchod.jpg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&lt;http://cs.wikipedia.org/wiki/Soubor:Zelen%C3%A1_hora_-_p%C5%99%C3%ADchod.jpg&gt;</a:t>
            </a:r>
            <a:r>
              <a:rPr lang="cs-CZ" sz="1600" dirty="0" smtClean="0"/>
              <a:t> podle </a:t>
            </a:r>
            <a:r>
              <a:rPr lang="cs-CZ" sz="1600" dirty="0" smtClean="0"/>
              <a:t>podmínek Svobodné licence GNU pro dokumenty</a:t>
            </a:r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Soubor:Zelen%C3%A1 hora - </a:t>
            </a:r>
            <a:r>
              <a:rPr lang="cs-CZ" sz="1600" dirty="0" err="1" smtClean="0"/>
              <a:t>olt</a:t>
            </a:r>
            <a:r>
              <a:rPr lang="cs-CZ" sz="1600" dirty="0" smtClean="0"/>
              <a:t>%C3%A1%C5%99.jpg.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&lt;http://cs.wikipedia.org/wiki/Soubor:Zelen%C3%A1_hora_-_</a:t>
            </a:r>
            <a:r>
              <a:rPr lang="cs-CZ" sz="1600" dirty="0" smtClean="0"/>
              <a:t>olt%C3%A1%C5%99.jpg&gt;</a:t>
            </a:r>
            <a:r>
              <a:rPr lang="cs-CZ" sz="1600" dirty="0" smtClean="0"/>
              <a:t>podle podmínek Svobodné licence GNU pro dokumenty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282</TotalTime>
  <Words>74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31</cp:revision>
  <dcterms:created xsi:type="dcterms:W3CDTF">2011-03-27T17:17:06Z</dcterms:created>
  <dcterms:modified xsi:type="dcterms:W3CDTF">2011-05-11T07:21:01Z</dcterms:modified>
</cp:coreProperties>
</file>