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63" r:id="rId4"/>
    <p:sldId id="264" r:id="rId5"/>
    <p:sldId id="262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5" autoAdjust="0"/>
    <p:restoredTop sz="94605" autoAdjust="0"/>
  </p:normalViewPr>
  <p:slideViewPr>
    <p:cSldViewPr>
      <p:cViewPr varScale="1">
        <p:scale>
          <a:sx n="88" d="100"/>
          <a:sy n="88" d="100"/>
        </p:scale>
        <p:origin x="-96" y="-2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4725144"/>
            <a:ext cx="8305800" cy="1143000"/>
          </a:xfrm>
        </p:spPr>
        <p:txBody>
          <a:bodyPr/>
          <a:lstStyle/>
          <a:p>
            <a:r>
              <a:rPr lang="cs-CZ" dirty="0" smtClean="0"/>
              <a:t>Jihomoravský kraj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060848"/>
            <a:ext cx="7772400" cy="1828800"/>
          </a:xfrm>
        </p:spPr>
        <p:txBody>
          <a:bodyPr>
            <a:normAutofit/>
          </a:bodyPr>
          <a:lstStyle/>
          <a:p>
            <a:r>
              <a:rPr lang="cs-CZ" dirty="0" smtClean="0"/>
              <a:t>Poznáte, které místo je schováno  v  puzzle?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76672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10"/>
          <p:cNvSpPr txBox="1"/>
          <p:nvPr/>
        </p:nvSpPr>
        <p:spPr>
          <a:xfrm>
            <a:off x="107504" y="6596390"/>
            <a:ext cx="1331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9pPr>
          </a:lstStyle>
          <a:p>
            <a:r>
              <a:rPr lang="cs-CZ" sz="1100" b="1" dirty="0" smtClean="0"/>
              <a:t>ZŠ Hejnice</a:t>
            </a:r>
            <a:endParaRPr lang="cs-CZ" sz="1100" b="1" dirty="0"/>
          </a:p>
        </p:txBody>
      </p:sp>
      <p:sp>
        <p:nvSpPr>
          <p:cNvPr id="6" name="TextovéPole 10"/>
          <p:cNvSpPr txBox="1"/>
          <p:nvPr/>
        </p:nvSpPr>
        <p:spPr>
          <a:xfrm>
            <a:off x="6732240" y="6596390"/>
            <a:ext cx="21957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9pPr>
          </a:lstStyle>
          <a:p>
            <a:r>
              <a:rPr lang="cs-CZ" sz="1100" b="1" dirty="0" smtClean="0"/>
              <a:t>Mgr. Monika Kašparová</a:t>
            </a:r>
            <a:endParaRPr lang="cs-CZ" sz="11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véPole 10"/>
          <p:cNvSpPr txBox="1"/>
          <p:nvPr/>
        </p:nvSpPr>
        <p:spPr>
          <a:xfrm>
            <a:off x="4572000" y="6309320"/>
            <a:ext cx="4320480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 Narrow" pitchFamily="34" charset="0"/>
              </a:rPr>
              <a:t>Punkevní jeskyně v CHKO Moravský kras</a:t>
            </a:r>
            <a:endParaRPr lang="cs-CZ" sz="2000" dirty="0">
              <a:latin typeface="Arial Narrow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0" y="6488668"/>
            <a:ext cx="79208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Obr.1</a:t>
            </a: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 l="69705" t="69328"/>
          <a:stretch>
            <a:fillRect/>
          </a:stretch>
        </p:blipFill>
        <p:spPr bwMode="auto">
          <a:xfrm>
            <a:off x="6300192" y="4293096"/>
            <a:ext cx="2597557" cy="17521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3"/>
          <p:cNvPicPr>
            <a:picLocks noChangeAspect="1" noChangeArrowheads="1"/>
          </p:cNvPicPr>
          <p:nvPr/>
        </p:nvPicPr>
        <p:blipFill>
          <a:blip r:embed="rId2" cstate="print"/>
          <a:srcRect r="73126" b="62184"/>
          <a:stretch>
            <a:fillRect/>
          </a:stretch>
        </p:blipFill>
        <p:spPr bwMode="auto">
          <a:xfrm>
            <a:off x="323529" y="332656"/>
            <a:ext cx="2304255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3"/>
          <p:cNvPicPr>
            <a:picLocks noChangeAspect="1" noChangeArrowheads="1"/>
          </p:cNvPicPr>
          <p:nvPr/>
        </p:nvPicPr>
        <p:blipFill>
          <a:blip r:embed="rId2" cstate="print"/>
          <a:srcRect t="68068" r="72286"/>
          <a:stretch>
            <a:fillRect/>
          </a:stretch>
        </p:blipFill>
        <p:spPr bwMode="auto">
          <a:xfrm>
            <a:off x="323529" y="4221088"/>
            <a:ext cx="2376263" cy="1824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2" cstate="print"/>
          <a:srcRect l="69705" b="62185"/>
          <a:stretch>
            <a:fillRect/>
          </a:stretch>
        </p:blipFill>
        <p:spPr bwMode="auto">
          <a:xfrm>
            <a:off x="6300192" y="332656"/>
            <a:ext cx="2597557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3"/>
          <p:cNvPicPr>
            <a:picLocks noChangeAspect="1" noChangeArrowheads="1"/>
          </p:cNvPicPr>
          <p:nvPr/>
        </p:nvPicPr>
        <p:blipFill>
          <a:blip r:embed="rId2" cstate="print"/>
          <a:srcRect l="27714" t="69328" r="29455"/>
          <a:stretch>
            <a:fillRect/>
          </a:stretch>
        </p:blipFill>
        <p:spPr bwMode="auto">
          <a:xfrm>
            <a:off x="2699792" y="4293096"/>
            <a:ext cx="3672408" cy="17521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3"/>
          <p:cNvPicPr>
            <a:picLocks noChangeAspect="1" noChangeArrowheads="1"/>
          </p:cNvPicPr>
          <p:nvPr/>
        </p:nvPicPr>
        <p:blipFill>
          <a:blip r:embed="rId2" cstate="print"/>
          <a:srcRect l="26873" r="29456" b="62184"/>
          <a:stretch>
            <a:fillRect/>
          </a:stretch>
        </p:blipFill>
        <p:spPr bwMode="auto">
          <a:xfrm>
            <a:off x="2627784" y="332656"/>
            <a:ext cx="3744416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3"/>
          <p:cNvPicPr>
            <a:picLocks noChangeAspect="1" noChangeArrowheads="1"/>
          </p:cNvPicPr>
          <p:nvPr/>
        </p:nvPicPr>
        <p:blipFill>
          <a:blip r:embed="rId2" cstate="print"/>
          <a:srcRect l="62146" t="37816" b="30672"/>
          <a:stretch>
            <a:fillRect/>
          </a:stretch>
        </p:blipFill>
        <p:spPr bwMode="auto">
          <a:xfrm>
            <a:off x="5652120" y="2492896"/>
            <a:ext cx="3245629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3"/>
          <p:cNvPicPr>
            <a:picLocks noChangeAspect="1" noChangeArrowheads="1"/>
          </p:cNvPicPr>
          <p:nvPr/>
        </p:nvPicPr>
        <p:blipFill>
          <a:blip r:embed="rId2" cstate="print"/>
          <a:srcRect t="37816" r="68087" b="30672"/>
          <a:stretch>
            <a:fillRect/>
          </a:stretch>
        </p:blipFill>
        <p:spPr bwMode="auto">
          <a:xfrm>
            <a:off x="323529" y="2492896"/>
            <a:ext cx="2736303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3"/>
          <p:cNvPicPr>
            <a:picLocks noChangeAspect="1" noChangeArrowheads="1"/>
          </p:cNvPicPr>
          <p:nvPr/>
        </p:nvPicPr>
        <p:blipFill>
          <a:blip r:embed="rId2" cstate="print"/>
          <a:srcRect l="31073" t="37816" r="37853" b="30672"/>
          <a:stretch>
            <a:fillRect/>
          </a:stretch>
        </p:blipFill>
        <p:spPr bwMode="auto">
          <a:xfrm>
            <a:off x="2987824" y="2492896"/>
            <a:ext cx="2664296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79512" y="6309320"/>
            <a:ext cx="79208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Obr.2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483768" y="6165304"/>
            <a:ext cx="6660232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 Narrow" pitchFamily="34" charset="0"/>
              </a:rPr>
              <a:t>Turisticky atraktivní jsou plavby po ponorné říčce Punkva</a:t>
            </a:r>
            <a:endParaRPr lang="cs-CZ" sz="2400" dirty="0">
              <a:latin typeface="Arial Narrow" pitchFamily="34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8640"/>
            <a:ext cx="8538284" cy="5688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004048" y="5949280"/>
            <a:ext cx="3744416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 Narrow" pitchFamily="34" charset="0"/>
              </a:rPr>
              <a:t>Stalagnát Anděl</a:t>
            </a:r>
          </a:p>
          <a:p>
            <a:r>
              <a:rPr lang="cs-CZ" sz="2400" dirty="0" smtClean="0">
                <a:latin typeface="Arial Narrow" pitchFamily="34" charset="0"/>
              </a:rPr>
              <a:t>Stalagnát = krápníkový sloup</a:t>
            </a:r>
            <a:endParaRPr lang="cs-CZ" sz="2400" dirty="0">
              <a:latin typeface="Arial Narrow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6381328"/>
            <a:ext cx="79208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Obr.3</a:t>
            </a:r>
            <a:endParaRPr lang="cs-CZ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8640"/>
            <a:ext cx="8424936" cy="5613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556792"/>
            <a:ext cx="9144000" cy="4574133"/>
          </a:xfrm>
        </p:spPr>
        <p:txBody>
          <a:bodyPr/>
          <a:lstStyle/>
          <a:p>
            <a:r>
              <a:rPr lang="cs-CZ" sz="1600" dirty="0" smtClean="0"/>
              <a:t>Obr. 1</a:t>
            </a:r>
            <a:r>
              <a:rPr lang="cs-CZ" sz="1600" dirty="0" smtClean="0"/>
              <a:t>: </a:t>
            </a:r>
            <a:r>
              <a:rPr lang="cs-CZ" sz="1600" dirty="0" smtClean="0"/>
              <a:t>Soubor:</a:t>
            </a:r>
            <a:r>
              <a:rPr lang="cs-CZ" sz="1600" dirty="0" err="1" smtClean="0"/>
              <a:t>Punkevn</a:t>
            </a:r>
            <a:r>
              <a:rPr lang="cs-CZ" sz="1600" dirty="0" smtClean="0"/>
              <a:t>%C3%AD </a:t>
            </a:r>
            <a:r>
              <a:rPr lang="cs-CZ" sz="1600" dirty="0" err="1" smtClean="0"/>
              <a:t>jeskyn</a:t>
            </a:r>
            <a:r>
              <a:rPr lang="cs-CZ" sz="1600" dirty="0" smtClean="0"/>
              <a:t>%C4%9B12.jpg. In </a:t>
            </a:r>
            <a:r>
              <a:rPr lang="cs-CZ" sz="1600" i="1" dirty="0" smtClean="0"/>
              <a:t>Wikipedia : </a:t>
            </a:r>
            <a:r>
              <a:rPr lang="cs-CZ" sz="1600" i="1" dirty="0" err="1" smtClean="0"/>
              <a:t>the</a:t>
            </a:r>
            <a:r>
              <a:rPr lang="cs-CZ" sz="1600" i="1" dirty="0" smtClean="0"/>
              <a:t> free </a:t>
            </a:r>
            <a:r>
              <a:rPr lang="cs-CZ" sz="1600" i="1" dirty="0" err="1" smtClean="0"/>
              <a:t>encyclopedia</a:t>
            </a:r>
            <a:r>
              <a:rPr lang="cs-CZ" sz="1600" dirty="0" smtClean="0"/>
              <a:t> [online]. St. </a:t>
            </a:r>
            <a:r>
              <a:rPr lang="cs-CZ" sz="1600" dirty="0" err="1" smtClean="0"/>
              <a:t>Petersburg</a:t>
            </a:r>
            <a:r>
              <a:rPr lang="cs-CZ" sz="1600" dirty="0" smtClean="0"/>
              <a:t> (Florida) : Wikipedia </a:t>
            </a:r>
            <a:r>
              <a:rPr lang="cs-CZ" sz="1600" dirty="0" err="1" smtClean="0"/>
              <a:t>Foundation</a:t>
            </a:r>
            <a:r>
              <a:rPr lang="cs-CZ" sz="1600" dirty="0" smtClean="0"/>
              <a:t>, [cit. 2011-05-11]. Dostupné z WWW: &lt;http://cs.wikipedia.org/wiki/Soubor:Punkevn%C3%AD_jeskyn%C4%9B12.jpg&gt;</a:t>
            </a:r>
            <a:r>
              <a:rPr lang="cs-CZ" sz="1600" dirty="0" smtClean="0"/>
              <a:t> </a:t>
            </a:r>
            <a:r>
              <a:rPr lang="cs-CZ" sz="1600" dirty="0" smtClean="0"/>
              <a:t>podle  podmínek   </a:t>
            </a:r>
            <a:r>
              <a:rPr lang="cs-CZ" sz="1600" dirty="0" smtClean="0"/>
              <a:t>Svobodné licence GNU pro dokumenty</a:t>
            </a:r>
            <a:endParaRPr lang="cs-CZ" sz="1600" b="1" dirty="0" smtClean="0"/>
          </a:p>
          <a:p>
            <a:r>
              <a:rPr lang="cs-CZ" sz="1600" dirty="0" smtClean="0"/>
              <a:t>Obr.2: </a:t>
            </a:r>
            <a:r>
              <a:rPr lang="cs-CZ" sz="1600" dirty="0" smtClean="0"/>
              <a:t>Soubor:</a:t>
            </a:r>
            <a:r>
              <a:rPr lang="cs-CZ" sz="1600" dirty="0" err="1" smtClean="0"/>
              <a:t>Punkevn</a:t>
            </a:r>
            <a:r>
              <a:rPr lang="cs-CZ" sz="1600" dirty="0" smtClean="0"/>
              <a:t>%C3%AD </a:t>
            </a:r>
            <a:r>
              <a:rPr lang="cs-CZ" sz="1600" dirty="0" err="1" smtClean="0"/>
              <a:t>jeskyn</a:t>
            </a:r>
            <a:r>
              <a:rPr lang="cs-CZ" sz="1600" dirty="0" smtClean="0"/>
              <a:t>%C4%9B - p%C5%99%C3%</a:t>
            </a:r>
            <a:r>
              <a:rPr lang="cs-CZ" sz="1600" dirty="0" err="1" smtClean="0"/>
              <a:t>ADstavi</a:t>
            </a:r>
            <a:r>
              <a:rPr lang="cs-CZ" sz="1600" dirty="0" smtClean="0"/>
              <a:t>%C5%A1t%C4%9B.jpg. In </a:t>
            </a:r>
            <a:r>
              <a:rPr lang="cs-CZ" sz="1600" i="1" dirty="0" smtClean="0"/>
              <a:t>Wikipedia : </a:t>
            </a:r>
            <a:r>
              <a:rPr lang="cs-CZ" sz="1600" i="1" dirty="0" err="1" smtClean="0"/>
              <a:t>the</a:t>
            </a:r>
            <a:r>
              <a:rPr lang="cs-CZ" sz="1600" i="1" dirty="0" smtClean="0"/>
              <a:t> free </a:t>
            </a:r>
            <a:r>
              <a:rPr lang="cs-CZ" sz="1600" i="1" dirty="0" err="1" smtClean="0"/>
              <a:t>encyclopedia</a:t>
            </a:r>
            <a:r>
              <a:rPr lang="cs-CZ" sz="1600" dirty="0" smtClean="0"/>
              <a:t> [online]. St. </a:t>
            </a:r>
            <a:r>
              <a:rPr lang="cs-CZ" sz="1600" dirty="0" err="1" smtClean="0"/>
              <a:t>Petersburg</a:t>
            </a:r>
            <a:r>
              <a:rPr lang="cs-CZ" sz="1600" dirty="0" smtClean="0"/>
              <a:t> (Florida) : Wikipedia </a:t>
            </a:r>
            <a:r>
              <a:rPr lang="cs-CZ" sz="1600" dirty="0" err="1" smtClean="0"/>
              <a:t>Foundation</a:t>
            </a:r>
            <a:r>
              <a:rPr lang="cs-CZ" sz="1600" dirty="0" smtClean="0"/>
              <a:t>, [cit. 2011-05-11]. Dostupné z WWW: &lt;http://cs.wikipedia.org/wiki/Soubor:Punkevn%C3%AD_jeskyn%C4%9B_-_p%C5%99%C3%ADstavi%C5%A1t%C4%9B.jpg&gt;</a:t>
            </a:r>
            <a:r>
              <a:rPr lang="cs-CZ" sz="1600" dirty="0" smtClean="0"/>
              <a:t> podle </a:t>
            </a:r>
            <a:r>
              <a:rPr lang="cs-CZ" sz="1600" dirty="0" smtClean="0"/>
              <a:t>podmínek Svobodné licence GNU pro dokumenty</a:t>
            </a:r>
          </a:p>
          <a:p>
            <a:r>
              <a:rPr lang="cs-CZ" sz="1600" b="1" dirty="0" smtClean="0"/>
              <a:t>Obr.3: </a:t>
            </a:r>
            <a:r>
              <a:rPr lang="cs-CZ" sz="1600" dirty="0" smtClean="0"/>
              <a:t>Soubor:</a:t>
            </a:r>
            <a:r>
              <a:rPr lang="cs-CZ" sz="1600" dirty="0" err="1" smtClean="0"/>
              <a:t>Punkevn</a:t>
            </a:r>
            <a:r>
              <a:rPr lang="cs-CZ" sz="1600" dirty="0" smtClean="0"/>
              <a:t>%C3%AD </a:t>
            </a:r>
            <a:r>
              <a:rPr lang="cs-CZ" sz="1600" dirty="0" err="1" smtClean="0"/>
              <a:t>jeskyn</a:t>
            </a:r>
            <a:r>
              <a:rPr lang="cs-CZ" sz="1600" dirty="0" smtClean="0"/>
              <a:t>%C4%9B20.jpg. In </a:t>
            </a:r>
            <a:r>
              <a:rPr lang="cs-CZ" sz="1600" i="1" dirty="0" smtClean="0"/>
              <a:t>Wikipedia : </a:t>
            </a:r>
            <a:r>
              <a:rPr lang="cs-CZ" sz="1600" i="1" dirty="0" err="1" smtClean="0"/>
              <a:t>the</a:t>
            </a:r>
            <a:r>
              <a:rPr lang="cs-CZ" sz="1600" i="1" dirty="0" smtClean="0"/>
              <a:t> free </a:t>
            </a:r>
            <a:r>
              <a:rPr lang="cs-CZ" sz="1600" i="1" dirty="0" err="1" smtClean="0"/>
              <a:t>encyclopedia</a:t>
            </a:r>
            <a:r>
              <a:rPr lang="cs-CZ" sz="1600" dirty="0" smtClean="0"/>
              <a:t> [online]. St. </a:t>
            </a:r>
            <a:r>
              <a:rPr lang="cs-CZ" sz="1600" dirty="0" err="1" smtClean="0"/>
              <a:t>Petersburg</a:t>
            </a:r>
            <a:r>
              <a:rPr lang="cs-CZ" sz="1600" dirty="0" smtClean="0"/>
              <a:t> (Florida) : Wikipedia </a:t>
            </a:r>
            <a:r>
              <a:rPr lang="cs-CZ" sz="1600" dirty="0" err="1" smtClean="0"/>
              <a:t>Foundation</a:t>
            </a:r>
            <a:r>
              <a:rPr lang="cs-CZ" sz="1600" dirty="0" smtClean="0"/>
              <a:t>, [cit. 2011-05-11]. Dostupné z WWW: &lt;http://cs.wikipedia.org/wiki/Soubor:Punkevn%C3%AD_jeskyn%C4%9B20.jpg&gt; podle podmínek Svobodné licence GNU pro dokumenty</a:t>
            </a:r>
            <a:endParaRPr lang="cs-CZ" sz="16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77813"/>
            <a:ext cx="3744416" cy="1139825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Použité zdroje: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296</TotalTime>
  <Words>65</Words>
  <Application>Microsoft Office PowerPoint</Application>
  <PresentationFormat>Předvádění na obrazovce (4:3)</PresentationFormat>
  <Paragraphs>15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Papír</vt:lpstr>
      <vt:lpstr>Poznáte, které místo je schováno  v  puzzle?</vt:lpstr>
      <vt:lpstr>Snímek 2</vt:lpstr>
      <vt:lpstr>Snímek 3</vt:lpstr>
      <vt:lpstr>Snímek 4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Poznáte, jaká lokalita je schována v puzzle?</dc:title>
  <dc:creator>Honza</dc:creator>
  <cp:lastModifiedBy>Honza</cp:lastModifiedBy>
  <cp:revision>33</cp:revision>
  <dcterms:created xsi:type="dcterms:W3CDTF">2011-03-27T17:17:06Z</dcterms:created>
  <dcterms:modified xsi:type="dcterms:W3CDTF">2011-05-11T07:34:11Z</dcterms:modified>
</cp:coreProperties>
</file>