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3" r:id="rId4"/>
    <p:sldId id="264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96" y="-2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725144"/>
            <a:ext cx="8305800" cy="1143000"/>
          </a:xfrm>
        </p:spPr>
        <p:txBody>
          <a:bodyPr/>
          <a:lstStyle/>
          <a:p>
            <a:r>
              <a:rPr lang="cs-CZ" dirty="0" smtClean="0"/>
              <a:t>Jihomoravský kraj podruhé…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060848"/>
            <a:ext cx="7772400" cy="1828800"/>
          </a:xfrm>
        </p:spPr>
        <p:txBody>
          <a:bodyPr>
            <a:normAutofit/>
          </a:bodyPr>
          <a:lstStyle/>
          <a:p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6300192" y="6309320"/>
            <a:ext cx="259228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Narrow" pitchFamily="34" charset="0"/>
              </a:rPr>
              <a:t>Vila </a:t>
            </a:r>
            <a:r>
              <a:rPr lang="cs-CZ" sz="2000" dirty="0" err="1" smtClean="0">
                <a:latin typeface="Arial Narrow" pitchFamily="34" charset="0"/>
              </a:rPr>
              <a:t>Tugendhat</a:t>
            </a:r>
            <a:r>
              <a:rPr lang="cs-CZ" sz="2000" dirty="0" smtClean="0">
                <a:latin typeface="Arial Narrow" pitchFamily="34" charset="0"/>
              </a:rPr>
              <a:t>  v Brně </a:t>
            </a:r>
            <a:endParaRPr lang="cs-CZ" sz="2000" dirty="0">
              <a:latin typeface="Arial Narrow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48866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 t="73904" r="64348"/>
          <a:stretch>
            <a:fillRect/>
          </a:stretch>
        </p:blipFill>
        <p:spPr bwMode="auto">
          <a:xfrm>
            <a:off x="467544" y="4725144"/>
            <a:ext cx="2952328" cy="15565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Picture 4"/>
          <p:cNvPicPr>
            <a:picLocks noChangeAspect="1" noChangeArrowheads="1"/>
          </p:cNvPicPr>
          <p:nvPr/>
        </p:nvPicPr>
        <p:blipFill>
          <a:blip r:embed="rId2" cstate="print"/>
          <a:srcRect l="34783" t="73904" r="33043"/>
          <a:stretch>
            <a:fillRect/>
          </a:stretch>
        </p:blipFill>
        <p:spPr bwMode="auto">
          <a:xfrm>
            <a:off x="3347864" y="4725144"/>
            <a:ext cx="2664296" cy="15565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Picture 4"/>
          <p:cNvPicPr>
            <a:picLocks noChangeAspect="1" noChangeArrowheads="1"/>
          </p:cNvPicPr>
          <p:nvPr/>
        </p:nvPicPr>
        <p:blipFill>
          <a:blip r:embed="rId2" cstate="print"/>
          <a:srcRect l="66956" t="73904"/>
          <a:stretch>
            <a:fillRect/>
          </a:stretch>
        </p:blipFill>
        <p:spPr bwMode="auto">
          <a:xfrm>
            <a:off x="6012160" y="4725144"/>
            <a:ext cx="2736304" cy="15565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Picture 4"/>
          <p:cNvPicPr>
            <a:picLocks noChangeAspect="1" noChangeArrowheads="1"/>
          </p:cNvPicPr>
          <p:nvPr/>
        </p:nvPicPr>
        <p:blipFill>
          <a:blip r:embed="rId2" cstate="print"/>
          <a:srcRect t="264" r="65218" b="63520"/>
          <a:stretch>
            <a:fillRect/>
          </a:stretch>
        </p:blipFill>
        <p:spPr bwMode="auto">
          <a:xfrm>
            <a:off x="467544" y="332656"/>
            <a:ext cx="2880320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Picture 4"/>
          <p:cNvPicPr>
            <a:picLocks noChangeAspect="1" noChangeArrowheads="1"/>
          </p:cNvPicPr>
          <p:nvPr/>
        </p:nvPicPr>
        <p:blipFill>
          <a:blip r:embed="rId2" cstate="print"/>
          <a:srcRect l="66957" b="63519"/>
          <a:stretch>
            <a:fillRect/>
          </a:stretch>
        </p:blipFill>
        <p:spPr bwMode="auto">
          <a:xfrm>
            <a:off x="6012160" y="316889"/>
            <a:ext cx="2736304" cy="21760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Picture 4"/>
          <p:cNvPicPr>
            <a:picLocks noChangeAspect="1" noChangeArrowheads="1"/>
          </p:cNvPicPr>
          <p:nvPr/>
        </p:nvPicPr>
        <p:blipFill>
          <a:blip r:embed="rId2" cstate="print"/>
          <a:srcRect l="66957" t="36481" b="26096"/>
          <a:stretch>
            <a:fillRect/>
          </a:stretch>
        </p:blipFill>
        <p:spPr bwMode="auto">
          <a:xfrm>
            <a:off x="6012160" y="2492896"/>
            <a:ext cx="2736304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Picture 4"/>
          <p:cNvPicPr>
            <a:picLocks noChangeAspect="1" noChangeArrowheads="1"/>
          </p:cNvPicPr>
          <p:nvPr/>
        </p:nvPicPr>
        <p:blipFill>
          <a:blip r:embed="rId2" cstate="print"/>
          <a:srcRect l="34782" r="33044" b="63519"/>
          <a:stretch>
            <a:fillRect/>
          </a:stretch>
        </p:blipFill>
        <p:spPr bwMode="auto">
          <a:xfrm>
            <a:off x="3347864" y="316889"/>
            <a:ext cx="2664296" cy="21760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" name="Picture 4"/>
          <p:cNvPicPr>
            <a:picLocks noChangeAspect="1" noChangeArrowheads="1"/>
          </p:cNvPicPr>
          <p:nvPr/>
        </p:nvPicPr>
        <p:blipFill>
          <a:blip r:embed="rId2" cstate="print"/>
          <a:srcRect t="36480" r="69565" b="26096"/>
          <a:stretch>
            <a:fillRect/>
          </a:stretch>
        </p:blipFill>
        <p:spPr bwMode="auto">
          <a:xfrm>
            <a:off x="467544" y="2492896"/>
            <a:ext cx="2520280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" name="Picture 4"/>
          <p:cNvPicPr>
            <a:picLocks noChangeAspect="1" noChangeArrowheads="1"/>
          </p:cNvPicPr>
          <p:nvPr/>
        </p:nvPicPr>
        <p:blipFill>
          <a:blip r:embed="rId2" cstate="print"/>
          <a:srcRect l="30435" t="36481" r="33044" b="26096"/>
          <a:stretch>
            <a:fillRect/>
          </a:stretch>
        </p:blipFill>
        <p:spPr bwMode="auto">
          <a:xfrm>
            <a:off x="2987824" y="2492896"/>
            <a:ext cx="3024336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6309320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11760" y="5373216"/>
            <a:ext cx="622818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Narrow" pitchFamily="34" charset="0"/>
              </a:rPr>
              <a:t>Stavba, která určila nová měřítka moderního bydlení</a:t>
            </a:r>
            <a:endParaRPr lang="cs-CZ" sz="2400" dirty="0">
              <a:latin typeface="Arial Narrow" pitchFamily="34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658492"/>
            <a:ext cx="8712968" cy="44266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2555776" y="6021288"/>
            <a:ext cx="41044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Narrow" pitchFamily="34" charset="0"/>
              </a:rPr>
              <a:t>Od r. 2001 na seznamu UNESCO</a:t>
            </a:r>
            <a:endParaRPr lang="cs-CZ" sz="2400" dirty="0">
              <a:latin typeface="Arial Narrow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940152" y="6396335"/>
            <a:ext cx="280831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Narrow" pitchFamily="34" charset="0"/>
              </a:rPr>
              <a:t>Vnitřní prostory vily</a:t>
            </a:r>
            <a:endParaRPr lang="cs-CZ" sz="2400" dirty="0">
              <a:latin typeface="Arial Narrow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638132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32656"/>
            <a:ext cx="8496944" cy="58866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4574133"/>
          </a:xfrm>
        </p:spPr>
        <p:txBody>
          <a:bodyPr/>
          <a:lstStyle/>
          <a:p>
            <a:r>
              <a:rPr lang="cs-CZ" sz="1600" dirty="0" smtClean="0"/>
              <a:t>Obr. 1</a:t>
            </a:r>
            <a:r>
              <a:rPr lang="cs-CZ" sz="1600" dirty="0" smtClean="0"/>
              <a:t>: </a:t>
            </a:r>
            <a:r>
              <a:rPr lang="cs-CZ" sz="1600" dirty="0" smtClean="0"/>
              <a:t>Soubor:Vila </a:t>
            </a:r>
            <a:r>
              <a:rPr lang="cs-CZ" sz="1600" dirty="0" err="1" smtClean="0"/>
              <a:t>Tugendhat.jpg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cs.wikipedia.org/wiki/Soubor:Vila_Tugendhat.jpg&gt;  jako volné dílo</a:t>
            </a:r>
            <a:endParaRPr lang="cs-CZ" sz="1600" b="1" dirty="0" smtClean="0"/>
          </a:p>
          <a:p>
            <a:r>
              <a:rPr lang="cs-CZ" sz="1600" dirty="0" smtClean="0"/>
              <a:t>Obr.2: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Villa</a:t>
            </a:r>
            <a:r>
              <a:rPr lang="cs-CZ" sz="1600" dirty="0" smtClean="0"/>
              <a:t> </a:t>
            </a:r>
            <a:r>
              <a:rPr lang="cs-CZ" sz="1600" dirty="0" err="1" smtClean="0"/>
              <a:t>Tugendhat</a:t>
            </a:r>
            <a:r>
              <a:rPr lang="cs-CZ" sz="1600" dirty="0" smtClean="0"/>
              <a:t>-20070429.jpeg.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&lt;http://cs.wikipedia.org/wiki/Soubor:Villa_Tugendhat-20070429.jpeg&gt; </a:t>
            </a:r>
            <a:r>
              <a:rPr lang="cs-CZ" sz="1600" dirty="0" smtClean="0"/>
              <a:t>podle </a:t>
            </a:r>
            <a:r>
              <a:rPr lang="cs-CZ" sz="1600" dirty="0" smtClean="0"/>
              <a:t>podmínek Svobodné licence GNU pro dokumenty</a:t>
            </a:r>
          </a:p>
          <a:p>
            <a:r>
              <a:rPr lang="cs-CZ" sz="1600" b="1" dirty="0" smtClean="0"/>
              <a:t>Obr.3: </a:t>
            </a:r>
            <a:r>
              <a:rPr lang="cs-CZ" sz="1600" b="1" dirty="0" smtClean="0"/>
              <a:t>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Tugendhat</a:t>
            </a:r>
            <a:r>
              <a:rPr lang="cs-CZ" sz="1600" dirty="0" smtClean="0"/>
              <a:t> </a:t>
            </a:r>
            <a:r>
              <a:rPr lang="cs-CZ" sz="1600" dirty="0" err="1" smtClean="0"/>
              <a:t>zevnitr.jpg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cs.wikipedia.org/wiki/Soubor:Tugendhat_zevnitr.jpg&gt;  podle </a:t>
            </a:r>
            <a:r>
              <a:rPr lang="cs-CZ" sz="1600" dirty="0" smtClean="0"/>
              <a:t>podmínek </a:t>
            </a:r>
            <a:r>
              <a:rPr lang="cs-CZ" sz="1600" dirty="0" smtClean="0"/>
              <a:t> </a:t>
            </a:r>
            <a:r>
              <a:rPr lang="cs-CZ" sz="1600" dirty="0" smtClean="0"/>
              <a:t>licence </a:t>
            </a:r>
            <a:r>
              <a:rPr lang="cs-CZ" sz="1600" dirty="0" smtClean="0"/>
              <a:t>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, autor </a:t>
            </a:r>
            <a:r>
              <a:rPr lang="cs-CZ" sz="1600" dirty="0" err="1" smtClean="0"/>
              <a:t>Wendy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312</TotalTime>
  <Words>69</Words>
  <Application>Microsoft Office PowerPoint</Application>
  <PresentationFormat>Předvádění na obrazovce (4:3)</PresentationFormat>
  <Paragraphs>15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Papír</vt:lpstr>
      <vt:lpstr>Poznáte, které místo je schováno  v  puzzle?</vt:lpstr>
      <vt:lpstr>Snímek 2</vt:lpstr>
      <vt:lpstr>Snímek 3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35</cp:revision>
  <dcterms:created xsi:type="dcterms:W3CDTF">2011-03-27T17:17:06Z</dcterms:created>
  <dcterms:modified xsi:type="dcterms:W3CDTF">2011-05-11T07:50:23Z</dcterms:modified>
</cp:coreProperties>
</file>