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3" r:id="rId4"/>
    <p:sldId id="264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6" y="-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725144"/>
            <a:ext cx="8305800" cy="1143000"/>
          </a:xfrm>
        </p:spPr>
        <p:txBody>
          <a:bodyPr/>
          <a:lstStyle/>
          <a:p>
            <a:r>
              <a:rPr lang="cs-CZ" dirty="0" smtClean="0"/>
              <a:t>Olomoucký kraj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77724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4067944" y="6309320"/>
            <a:ext cx="482453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Praděd, 1492 m.</a:t>
            </a:r>
            <a:r>
              <a:rPr lang="cs-CZ" sz="2000" dirty="0" err="1" smtClean="0">
                <a:latin typeface="Arial Narrow" pitchFamily="34" charset="0"/>
              </a:rPr>
              <a:t>n.m</a:t>
            </a:r>
            <a:r>
              <a:rPr lang="cs-CZ" sz="2000" dirty="0" smtClean="0">
                <a:latin typeface="Arial Narrow" pitchFamily="34" charset="0"/>
              </a:rPr>
              <a:t>., v popředí Čertovy kameny</a:t>
            </a:r>
            <a:endParaRPr lang="cs-CZ" sz="2000" dirty="0">
              <a:latin typeface="Arial Narrow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48866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 t="67879" r="64655"/>
          <a:stretch>
            <a:fillRect/>
          </a:stretch>
        </p:blipFill>
        <p:spPr bwMode="auto">
          <a:xfrm>
            <a:off x="395536" y="4293096"/>
            <a:ext cx="2952328" cy="190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" name="Picture 5"/>
          <p:cNvPicPr>
            <a:picLocks noChangeAspect="1" noChangeArrowheads="1"/>
          </p:cNvPicPr>
          <p:nvPr/>
        </p:nvPicPr>
        <p:blipFill>
          <a:blip r:embed="rId2" cstate="print"/>
          <a:srcRect l="34483" t="67879" r="26724"/>
          <a:stretch>
            <a:fillRect/>
          </a:stretch>
        </p:blipFill>
        <p:spPr bwMode="auto">
          <a:xfrm>
            <a:off x="3275856" y="4293096"/>
            <a:ext cx="3240360" cy="190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" name="Picture 5"/>
          <p:cNvPicPr>
            <a:picLocks noChangeAspect="1" noChangeArrowheads="1"/>
          </p:cNvPicPr>
          <p:nvPr/>
        </p:nvPicPr>
        <p:blipFill>
          <a:blip r:embed="rId2" cstate="print"/>
          <a:srcRect l="73276" t="67879"/>
          <a:stretch>
            <a:fillRect/>
          </a:stretch>
        </p:blipFill>
        <p:spPr bwMode="auto">
          <a:xfrm>
            <a:off x="6516216" y="4293096"/>
            <a:ext cx="2232248" cy="190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Picture 5"/>
          <p:cNvPicPr>
            <a:picLocks noChangeAspect="1" noChangeArrowheads="1"/>
          </p:cNvPicPr>
          <p:nvPr/>
        </p:nvPicPr>
        <p:blipFill>
          <a:blip r:embed="rId2" cstate="print"/>
          <a:srcRect t="36364" r="68104" b="32121"/>
          <a:stretch>
            <a:fillRect/>
          </a:stretch>
        </p:blipFill>
        <p:spPr bwMode="auto">
          <a:xfrm>
            <a:off x="395536" y="2420888"/>
            <a:ext cx="2664296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Picture 5"/>
          <p:cNvPicPr>
            <a:picLocks noChangeAspect="1" noChangeArrowheads="1"/>
          </p:cNvPicPr>
          <p:nvPr/>
        </p:nvPicPr>
        <p:blipFill>
          <a:blip r:embed="rId2" cstate="print"/>
          <a:srcRect l="31034" t="36364" r="27586" b="30909"/>
          <a:stretch>
            <a:fillRect/>
          </a:stretch>
        </p:blipFill>
        <p:spPr bwMode="auto">
          <a:xfrm>
            <a:off x="2987824" y="2420888"/>
            <a:ext cx="3456384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" name="Picture 5"/>
          <p:cNvPicPr>
            <a:picLocks noChangeAspect="1" noChangeArrowheads="1"/>
          </p:cNvPicPr>
          <p:nvPr/>
        </p:nvPicPr>
        <p:blipFill>
          <a:blip r:embed="rId2" cstate="print"/>
          <a:srcRect r="68966" b="63636"/>
          <a:stretch>
            <a:fillRect/>
          </a:stretch>
        </p:blipFill>
        <p:spPr bwMode="auto">
          <a:xfrm>
            <a:off x="395536" y="260648"/>
            <a:ext cx="2592288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Picture 5"/>
          <p:cNvPicPr>
            <a:picLocks noChangeAspect="1" noChangeArrowheads="1"/>
          </p:cNvPicPr>
          <p:nvPr/>
        </p:nvPicPr>
        <p:blipFill>
          <a:blip r:embed="rId2" cstate="print"/>
          <a:srcRect l="71551" t="36364" b="32121"/>
          <a:stretch>
            <a:fillRect/>
          </a:stretch>
        </p:blipFill>
        <p:spPr bwMode="auto">
          <a:xfrm>
            <a:off x="6372200" y="2420888"/>
            <a:ext cx="2376264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" name="Picture 5"/>
          <p:cNvPicPr>
            <a:picLocks noChangeAspect="1" noChangeArrowheads="1"/>
          </p:cNvPicPr>
          <p:nvPr/>
        </p:nvPicPr>
        <p:blipFill>
          <a:blip r:embed="rId2" cstate="print"/>
          <a:srcRect l="30172" r="31034" b="63636"/>
          <a:stretch>
            <a:fillRect/>
          </a:stretch>
        </p:blipFill>
        <p:spPr bwMode="auto">
          <a:xfrm>
            <a:off x="2915816" y="260648"/>
            <a:ext cx="3240360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" name="Picture 5"/>
          <p:cNvPicPr>
            <a:picLocks noChangeAspect="1" noChangeArrowheads="1"/>
          </p:cNvPicPr>
          <p:nvPr/>
        </p:nvPicPr>
        <p:blipFill>
          <a:blip r:embed="rId2" cstate="print"/>
          <a:srcRect l="68966" b="63636"/>
          <a:stretch>
            <a:fillRect/>
          </a:stretch>
        </p:blipFill>
        <p:spPr bwMode="auto">
          <a:xfrm>
            <a:off x="6156176" y="260648"/>
            <a:ext cx="2592288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028384" y="6237312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1700808"/>
            <a:ext cx="3096344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Narrow" pitchFamily="34" charset="0"/>
              </a:rPr>
              <a:t>Vysílač na vrcholu Pradědu měří 162 m</a:t>
            </a:r>
            <a:endParaRPr lang="cs-CZ" sz="2400" dirty="0">
              <a:latin typeface="Arial Narrow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96136" y="3212976"/>
            <a:ext cx="2808312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Narrow" pitchFamily="34" charset="0"/>
              </a:rPr>
              <a:t>Vrchol vysílače je nejvyšším bodem v ČR</a:t>
            </a:r>
            <a:endParaRPr lang="cs-CZ" sz="2400" dirty="0">
              <a:latin typeface="Arial Narrow" pitchFamily="34" charset="0"/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580112" y="6396335"/>
            <a:ext cx="324036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Narrow" pitchFamily="34" charset="0"/>
              </a:rPr>
              <a:t>Letecký pohled na Praděd</a:t>
            </a:r>
            <a:endParaRPr lang="cs-CZ" sz="2400" dirty="0">
              <a:latin typeface="Arial Narrow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638132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8"/>
            <a:ext cx="8496944" cy="59946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74133"/>
          </a:xfrm>
        </p:spPr>
        <p:txBody>
          <a:bodyPr/>
          <a:lstStyle/>
          <a:p>
            <a:r>
              <a:rPr lang="cs-CZ" sz="1600" dirty="0" smtClean="0"/>
              <a:t>Obr. 1</a:t>
            </a:r>
            <a:r>
              <a:rPr lang="cs-CZ" sz="1600" dirty="0" smtClean="0"/>
              <a:t>: </a:t>
            </a:r>
            <a:r>
              <a:rPr lang="cs-CZ" sz="1600" dirty="0" smtClean="0"/>
              <a:t> Soubor:</a:t>
            </a:r>
            <a:r>
              <a:rPr lang="cs-CZ" sz="1600" dirty="0" err="1" smtClean="0"/>
              <a:t>PetrovyPraded.jpg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&lt;http://cs.wikipedia.org/wiki/Soubor:PetrovyPraded.jpg&gt; </a:t>
            </a:r>
            <a:r>
              <a:rPr lang="cs-CZ" sz="1600" dirty="0" smtClean="0"/>
              <a:t>jako volné dílo</a:t>
            </a:r>
            <a:endParaRPr lang="cs-CZ" sz="1600" b="1" dirty="0" smtClean="0"/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Altvater</a:t>
            </a:r>
            <a:r>
              <a:rPr lang="cs-CZ" sz="1600" dirty="0" smtClean="0"/>
              <a:t> - OT.JPG.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</a:t>
            </a:r>
            <a:r>
              <a:rPr lang="cs-CZ" sz="1600" smtClean="0"/>
              <a:t>Dostupné z WWW: &lt;http://cs.wikipedia.org/wiki/Soubor:Altvater_-_OT.JPG&gt;</a:t>
            </a:r>
            <a:r>
              <a:rPr lang="cs-CZ" sz="1600" smtClean="0"/>
              <a:t>  </a:t>
            </a:r>
            <a:r>
              <a:rPr lang="cs-CZ" sz="1600" dirty="0" smtClean="0"/>
              <a:t>podle </a:t>
            </a:r>
            <a:r>
              <a:rPr lang="cs-CZ" sz="1600" dirty="0" smtClean="0"/>
              <a:t>podmínek Svobodné licence GNU pro dokumenty</a:t>
            </a:r>
          </a:p>
          <a:p>
            <a:r>
              <a:rPr lang="cs-CZ" sz="1600" b="1" dirty="0" smtClean="0"/>
              <a:t>Obr.3: </a:t>
            </a:r>
            <a:r>
              <a:rPr lang="cs-CZ" sz="1600" b="1" dirty="0" smtClean="0"/>
              <a:t> 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Praded</a:t>
            </a:r>
            <a:r>
              <a:rPr lang="cs-CZ" sz="1600" dirty="0" smtClean="0"/>
              <a:t> letecky pohled 01.jpg.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&lt;http://cs.wikipedia.org/wiki/Soubor:Praded_letecky_pohled_01.jpg&gt;podle podmínek </a:t>
            </a:r>
            <a:r>
              <a:rPr lang="cs-CZ" sz="1600" dirty="0" smtClean="0"/>
              <a:t> </a:t>
            </a:r>
            <a:r>
              <a:rPr lang="cs-CZ" sz="1600" dirty="0" smtClean="0"/>
              <a:t>licence </a:t>
            </a:r>
            <a:r>
              <a:rPr lang="cs-CZ" sz="1600" dirty="0" smtClean="0"/>
              <a:t>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, autor  Karel Beneš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325</TotalTime>
  <Words>71</Words>
  <Application>Microsoft Office PowerPoint</Application>
  <PresentationFormat>Předvádění na obrazovce (4:3)</PresentationFormat>
  <Paragraphs>15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Papír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37</cp:revision>
  <dcterms:created xsi:type="dcterms:W3CDTF">2011-03-27T17:17:06Z</dcterms:created>
  <dcterms:modified xsi:type="dcterms:W3CDTF">2011-05-11T08:03:14Z</dcterms:modified>
</cp:coreProperties>
</file>