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Olomoucký kraj  podruhé…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948264" y="6309320"/>
            <a:ext cx="194421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Hrad </a:t>
            </a:r>
            <a:r>
              <a:rPr lang="cs-CZ" sz="2000" dirty="0" err="1" smtClean="0">
                <a:latin typeface="Arial Narrow" pitchFamily="34" charset="0"/>
              </a:rPr>
              <a:t>Bouzov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 l="66087" b="66972"/>
          <a:stretch>
            <a:fillRect/>
          </a:stretch>
        </p:blipFill>
        <p:spPr bwMode="auto">
          <a:xfrm>
            <a:off x="5796136" y="260648"/>
            <a:ext cx="280831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>
          <a:blip r:embed="rId2" cstate="print"/>
          <a:srcRect r="64348" b="66972"/>
          <a:stretch>
            <a:fillRect/>
          </a:stretch>
        </p:blipFill>
        <p:spPr bwMode="auto">
          <a:xfrm>
            <a:off x="323528" y="260648"/>
            <a:ext cx="295232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6"/>
          <p:cNvPicPr>
            <a:picLocks noChangeAspect="1" noChangeArrowheads="1"/>
          </p:cNvPicPr>
          <p:nvPr/>
        </p:nvPicPr>
        <p:blipFill>
          <a:blip r:embed="rId2" cstate="print"/>
          <a:srcRect t="66055" r="65218"/>
          <a:stretch>
            <a:fillRect/>
          </a:stretch>
        </p:blipFill>
        <p:spPr bwMode="auto">
          <a:xfrm>
            <a:off x="323528" y="4149080"/>
            <a:ext cx="2880320" cy="1998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6"/>
          <p:cNvPicPr>
            <a:picLocks noChangeAspect="1" noChangeArrowheads="1"/>
          </p:cNvPicPr>
          <p:nvPr/>
        </p:nvPicPr>
        <p:blipFill>
          <a:blip r:embed="rId2" cstate="print"/>
          <a:srcRect t="30581" r="65217" b="33945"/>
          <a:stretch>
            <a:fillRect/>
          </a:stretch>
        </p:blipFill>
        <p:spPr bwMode="auto">
          <a:xfrm>
            <a:off x="323528" y="2060848"/>
            <a:ext cx="288032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6"/>
          <p:cNvPicPr>
            <a:picLocks noChangeAspect="1" noChangeArrowheads="1"/>
          </p:cNvPicPr>
          <p:nvPr/>
        </p:nvPicPr>
        <p:blipFill>
          <a:blip r:embed="rId2" cstate="print"/>
          <a:srcRect l="66087" t="33028" b="30275"/>
          <a:stretch>
            <a:fillRect/>
          </a:stretch>
        </p:blipFill>
        <p:spPr bwMode="auto">
          <a:xfrm>
            <a:off x="5796136" y="2204864"/>
            <a:ext cx="280831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6"/>
          <p:cNvPicPr>
            <a:picLocks noChangeAspect="1" noChangeArrowheads="1"/>
          </p:cNvPicPr>
          <p:nvPr/>
        </p:nvPicPr>
        <p:blipFill>
          <a:blip r:embed="rId2" cstate="print"/>
          <a:srcRect l="66087" t="69725"/>
          <a:stretch>
            <a:fillRect/>
          </a:stretch>
        </p:blipFill>
        <p:spPr bwMode="auto">
          <a:xfrm>
            <a:off x="5796136" y="4365104"/>
            <a:ext cx="2808312" cy="1782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6"/>
          <p:cNvPicPr>
            <a:picLocks noChangeAspect="1" noChangeArrowheads="1"/>
          </p:cNvPicPr>
          <p:nvPr/>
        </p:nvPicPr>
        <p:blipFill>
          <a:blip r:embed="rId2" cstate="print"/>
          <a:srcRect l="34783" r="33913" b="68195"/>
          <a:stretch>
            <a:fillRect/>
          </a:stretch>
        </p:blipFill>
        <p:spPr bwMode="auto">
          <a:xfrm>
            <a:off x="3203848" y="260648"/>
            <a:ext cx="259228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6"/>
          <p:cNvPicPr>
            <a:picLocks noChangeAspect="1" noChangeArrowheads="1"/>
          </p:cNvPicPr>
          <p:nvPr/>
        </p:nvPicPr>
        <p:blipFill>
          <a:blip r:embed="rId2" cstate="print"/>
          <a:srcRect l="34783" t="72171" r="33913"/>
          <a:stretch>
            <a:fillRect/>
          </a:stretch>
        </p:blipFill>
        <p:spPr bwMode="auto">
          <a:xfrm>
            <a:off x="3203848" y="4509120"/>
            <a:ext cx="2592288" cy="1638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6"/>
          <p:cNvPicPr>
            <a:picLocks noChangeAspect="1" noChangeArrowheads="1"/>
          </p:cNvPicPr>
          <p:nvPr/>
        </p:nvPicPr>
        <p:blipFill>
          <a:blip r:embed="rId2" cstate="print"/>
          <a:srcRect l="33913" t="31805" r="33913" b="26605"/>
          <a:stretch>
            <a:fillRect/>
          </a:stretch>
        </p:blipFill>
        <p:spPr bwMode="auto">
          <a:xfrm>
            <a:off x="3131840" y="2132856"/>
            <a:ext cx="266429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52320" y="6093296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132856"/>
            <a:ext cx="33123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Narrow" pitchFamily="34" charset="0"/>
              </a:rPr>
              <a:t>Bouzov</a:t>
            </a:r>
            <a:r>
              <a:rPr lang="cs-CZ" sz="2400" dirty="0" smtClean="0">
                <a:latin typeface="Arial Narrow" pitchFamily="34" charset="0"/>
              </a:rPr>
              <a:t> patří mezi nejnavštěvovanější památky u nás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005064"/>
            <a:ext cx="2736304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Narrow" pitchFamily="34" charset="0"/>
              </a:rPr>
              <a:t>Natáčela se zde řada pohádek</a:t>
            </a:r>
            <a:br>
              <a:rPr lang="cs-CZ" sz="2400" dirty="0" smtClean="0">
                <a:latin typeface="Arial Narrow" pitchFamily="34" charset="0"/>
              </a:rPr>
            </a:br>
            <a:r>
              <a:rPr lang="cs-CZ" sz="2400" dirty="0" smtClean="0">
                <a:latin typeface="Arial Narrow" pitchFamily="34" charset="0"/>
              </a:rPr>
              <a:t>(</a:t>
            </a:r>
            <a:r>
              <a:rPr lang="cs-CZ" sz="2400" dirty="0" err="1" smtClean="0">
                <a:latin typeface="Arial Narrow" pitchFamily="34" charset="0"/>
              </a:rPr>
              <a:t>Arabela</a:t>
            </a:r>
            <a:r>
              <a:rPr lang="cs-CZ" sz="2400" dirty="0" smtClean="0">
                <a:latin typeface="Arial Narrow" pitchFamily="34" charset="0"/>
              </a:rPr>
              <a:t>, O princezně </a:t>
            </a:r>
            <a:r>
              <a:rPr lang="cs-CZ" sz="2400" dirty="0" err="1" smtClean="0">
                <a:latin typeface="Arial Narrow" pitchFamily="34" charset="0"/>
              </a:rPr>
              <a:t>Jasněnce</a:t>
            </a:r>
            <a:r>
              <a:rPr lang="cs-CZ" sz="2400" dirty="0" smtClean="0">
                <a:latin typeface="Arial Narrow" pitchFamily="34" charset="0"/>
              </a:rPr>
              <a:t>….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6632"/>
            <a:ext cx="4892704" cy="655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44008" y="2708920"/>
            <a:ext cx="396044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Narrow" pitchFamily="34" charset="0"/>
              </a:rPr>
              <a:t>Erb Pánů z </a:t>
            </a:r>
            <a:r>
              <a:rPr lang="cs-CZ" sz="3200" dirty="0" err="1" smtClean="0">
                <a:latin typeface="Arial Narrow" pitchFamily="34" charset="0"/>
              </a:rPr>
              <a:t>Vildnberka</a:t>
            </a:r>
            <a:r>
              <a:rPr lang="cs-CZ" sz="3200" dirty="0" smtClean="0">
                <a:latin typeface="Arial Narrow" pitchFamily="34" charset="0"/>
              </a:rPr>
              <a:t>, majitelů hradu </a:t>
            </a:r>
            <a:r>
              <a:rPr lang="cs-CZ" sz="3200" dirty="0" err="1" smtClean="0">
                <a:latin typeface="Arial Narrow" pitchFamily="34" charset="0"/>
              </a:rPr>
              <a:t>Bouzov</a:t>
            </a:r>
            <a:endParaRPr lang="cs-CZ" sz="32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8640"/>
            <a:ext cx="2755089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</a:t>
            </a:r>
            <a:r>
              <a:rPr lang="cs-CZ" sz="1600" dirty="0" smtClean="0"/>
              <a:t>: </a:t>
            </a:r>
            <a:r>
              <a:rPr lang="cs-CZ" sz="1600" dirty="0" smtClean="0"/>
              <a:t> Soubor:</a:t>
            </a:r>
            <a:r>
              <a:rPr lang="cs-CZ" sz="1600" dirty="0" err="1" smtClean="0"/>
              <a:t>Bouzov</a:t>
            </a:r>
            <a:r>
              <a:rPr lang="cs-CZ" sz="1600" dirty="0" smtClean="0"/>
              <a:t>, hrad %2803%29.jpg.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://cs.wikipedia.org/wiki/Soubor:Bouzov,_hrad_%</a:t>
            </a:r>
            <a:r>
              <a:rPr lang="cs-CZ" sz="1600" dirty="0" smtClean="0"/>
              <a:t>2803%29.jpg&gt;</a:t>
            </a:r>
            <a:r>
              <a:rPr lang="cs-CZ" sz="1600" b="1" dirty="0" smtClean="0"/>
              <a:t>   </a:t>
            </a:r>
            <a:r>
              <a:rPr lang="cs-CZ" sz="1600" dirty="0" smtClean="0"/>
              <a:t>podle podmínek  licence 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</a:t>
            </a:r>
            <a:r>
              <a:rPr lang="cs-CZ" sz="1600" dirty="0" smtClean="0"/>
              <a:t>autor  </a:t>
            </a:r>
            <a:r>
              <a:rPr lang="cs-CZ" sz="1600" dirty="0" err="1" smtClean="0"/>
              <a:t>Harold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Bouzov</a:t>
            </a:r>
            <a:r>
              <a:rPr lang="cs-CZ" sz="1600" dirty="0" smtClean="0"/>
              <a:t>, </a:t>
            </a:r>
            <a:r>
              <a:rPr lang="cs-CZ" sz="1600" dirty="0" err="1" smtClean="0"/>
              <a:t>vstupn</a:t>
            </a:r>
            <a:r>
              <a:rPr lang="cs-CZ" sz="1600" dirty="0" smtClean="0"/>
              <a:t>%C3%AD %C4%8D%C3%A1st.JPG.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://cs.wikipedia.org/wiki/Soubor:Bouzov,_vstupn%C3%AD_%</a:t>
            </a:r>
            <a:r>
              <a:rPr lang="cs-CZ" sz="1600" dirty="0" smtClean="0"/>
              <a:t>C4%8D%C3%A1st.JPG&gt;  </a:t>
            </a:r>
            <a:br>
              <a:rPr lang="cs-CZ" sz="1600" dirty="0" smtClean="0"/>
            </a:br>
            <a:r>
              <a:rPr lang="cs-CZ" sz="1600" dirty="0" smtClean="0"/>
              <a:t> </a:t>
            </a:r>
            <a:r>
              <a:rPr lang="cs-CZ" sz="1600" dirty="0" smtClean="0"/>
              <a:t>jako volné dílo </a:t>
            </a:r>
            <a:endParaRPr lang="cs-CZ" sz="1600" dirty="0" smtClean="0"/>
          </a:p>
          <a:p>
            <a:r>
              <a:rPr lang="cs-CZ" sz="1600" b="1" dirty="0" smtClean="0"/>
              <a:t>Obr.3:  </a:t>
            </a:r>
            <a:r>
              <a:rPr lang="cs-CZ" sz="1600" dirty="0" smtClean="0"/>
              <a:t>p Soubor:Erb p%C3%A1n%C5%AF z </a:t>
            </a:r>
            <a:r>
              <a:rPr lang="cs-CZ" sz="1600" dirty="0" err="1" smtClean="0"/>
              <a:t>Vildenberka.gif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&lt;http://cs.wikipedia.org/wiki/Soubor:Erb_p%C3%A1n%C5%AF_z_Vildenberka.gif&gt; </a:t>
            </a:r>
            <a:r>
              <a:rPr lang="cs-CZ" sz="1600" dirty="0" smtClean="0"/>
              <a:t> jako </a:t>
            </a:r>
            <a:r>
              <a:rPr lang="cs-CZ" sz="1600" smtClean="0"/>
              <a:t>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348</TotalTime>
  <Words>72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40</cp:revision>
  <dcterms:created xsi:type="dcterms:W3CDTF">2011-03-27T17:17:06Z</dcterms:created>
  <dcterms:modified xsi:type="dcterms:W3CDTF">2011-05-11T08:26:30Z</dcterms:modified>
</cp:coreProperties>
</file>