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64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11.5.2011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8305800" cy="1143000"/>
          </a:xfrm>
        </p:spPr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/>
          </a:bodyPr>
          <a:lstStyle/>
          <a:p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3059832" y="6309320"/>
            <a:ext cx="608416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Narrow" pitchFamily="34" charset="0"/>
              </a:rPr>
              <a:t>Ostrava, město s životním prostředím poškozeným průmyslem</a:t>
            </a:r>
            <a:endParaRPr lang="cs-CZ" sz="2000" dirty="0">
              <a:latin typeface="Arial Narrow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48866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64611" b="64557"/>
          <a:stretch>
            <a:fillRect/>
          </a:stretch>
        </p:blipFill>
        <p:spPr bwMode="auto">
          <a:xfrm>
            <a:off x="5796136" y="332656"/>
            <a:ext cx="297695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31226" r="34533" b="64557"/>
          <a:stretch>
            <a:fillRect/>
          </a:stretch>
        </p:blipFill>
        <p:spPr bwMode="auto">
          <a:xfrm>
            <a:off x="2987824" y="332656"/>
            <a:ext cx="288032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r="68774" b="64557"/>
          <a:stretch>
            <a:fillRect/>
          </a:stretch>
        </p:blipFill>
        <p:spPr bwMode="auto">
          <a:xfrm>
            <a:off x="361063" y="332656"/>
            <a:ext cx="2626761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 t="69620" r="67918"/>
          <a:stretch>
            <a:fillRect/>
          </a:stretch>
        </p:blipFill>
        <p:spPr bwMode="auto">
          <a:xfrm>
            <a:off x="361063" y="4293096"/>
            <a:ext cx="2698769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 l="32082" t="69620" r="32821"/>
          <a:stretch>
            <a:fillRect/>
          </a:stretch>
        </p:blipFill>
        <p:spPr bwMode="auto">
          <a:xfrm>
            <a:off x="3059832" y="4293096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 l="67179" t="69620"/>
          <a:stretch>
            <a:fillRect/>
          </a:stretch>
        </p:blipFill>
        <p:spPr bwMode="auto">
          <a:xfrm>
            <a:off x="6012160" y="4293096"/>
            <a:ext cx="27609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 t="34177" r="69630" b="30380"/>
          <a:stretch>
            <a:fillRect/>
          </a:stretch>
        </p:blipFill>
        <p:spPr bwMode="auto">
          <a:xfrm>
            <a:off x="361063" y="2276872"/>
            <a:ext cx="2554753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 l="68891" t="35443" b="30380"/>
          <a:stretch>
            <a:fillRect/>
          </a:stretch>
        </p:blipFill>
        <p:spPr bwMode="auto">
          <a:xfrm>
            <a:off x="6156176" y="2348880"/>
            <a:ext cx="261691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30370" t="35443" r="31109" b="30380"/>
          <a:stretch>
            <a:fillRect/>
          </a:stretch>
        </p:blipFill>
        <p:spPr bwMode="auto">
          <a:xfrm>
            <a:off x="2915816" y="2348880"/>
            <a:ext cx="324036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237312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6237312"/>
            <a:ext cx="309634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Narrow" pitchFamily="34" charset="0"/>
              </a:rPr>
              <a:t>Divadlo Antonína Dvořáka</a:t>
            </a:r>
            <a:endParaRPr lang="cs-CZ" sz="2400" dirty="0">
              <a:latin typeface="Arial Narrow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8092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580112" y="6396335"/>
            <a:ext cx="324036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Narrow" pitchFamily="34" charset="0"/>
              </a:rPr>
              <a:t>Fotbalový stadion </a:t>
            </a:r>
            <a:r>
              <a:rPr lang="cs-CZ" sz="2400" dirty="0" err="1" smtClean="0">
                <a:latin typeface="Arial Narrow" pitchFamily="34" charset="0"/>
              </a:rPr>
              <a:t>Bazaly</a:t>
            </a:r>
            <a:endParaRPr lang="cs-CZ" sz="24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6381328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599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574133"/>
          </a:xfrm>
        </p:spPr>
        <p:txBody>
          <a:bodyPr/>
          <a:lstStyle/>
          <a:p>
            <a:r>
              <a:rPr lang="cs-CZ" sz="1600" dirty="0" smtClean="0"/>
              <a:t>Obr. 1: </a:t>
            </a:r>
            <a:r>
              <a:rPr lang="cs-CZ" sz="1600" dirty="0" smtClean="0"/>
              <a:t> </a:t>
            </a:r>
            <a:r>
              <a:rPr lang="cs-CZ" sz="1600" dirty="0" smtClean="0"/>
              <a:t>Soubor:20050111 Nova </a:t>
            </a:r>
            <a:r>
              <a:rPr lang="cs-CZ" sz="1600" dirty="0" err="1" smtClean="0"/>
              <a:t>hut</a:t>
            </a:r>
            <a:r>
              <a:rPr lang="cs-CZ" sz="1600" dirty="0" smtClean="0"/>
              <a:t> Ostrava.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</a:t>
            </a:r>
            <a:r>
              <a:rPr lang="cs-CZ" sz="1600" dirty="0" smtClean="0"/>
              <a:t>cs.wikipedia.org/wiki/Soubor:20050111_Nova_hut_Ostrava.jpg&gt;</a:t>
            </a:r>
            <a:r>
              <a:rPr lang="cs-CZ" sz="1600" dirty="0" smtClean="0"/>
              <a:t>podle podmínek  licence 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autor  </a:t>
            </a:r>
            <a:r>
              <a:rPr lang="cs-CZ" sz="1600" dirty="0" smtClean="0"/>
              <a:t>Petr Štefek</a:t>
            </a:r>
            <a:endParaRPr lang="cs-CZ" sz="1600" b="1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Soubor:Ostrava Divadlo </a:t>
            </a:r>
            <a:r>
              <a:rPr lang="cs-CZ" sz="1600" dirty="0" err="1" smtClean="0"/>
              <a:t>Dvoraka.jpg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&lt;http://cs.wikipedia.org/wiki/Soubor:Ostrava_Divadlo_Dvoraka.jpg&gt;</a:t>
            </a:r>
            <a:r>
              <a:rPr lang="cs-CZ" sz="1600" dirty="0" smtClean="0"/>
              <a:t> </a:t>
            </a:r>
            <a:r>
              <a:rPr lang="cs-CZ" sz="1600" dirty="0" smtClean="0"/>
              <a:t> </a:t>
            </a:r>
            <a:r>
              <a:rPr lang="cs-CZ" sz="1600" dirty="0" smtClean="0"/>
              <a:t>podle podmínek licence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autor  </a:t>
            </a:r>
            <a:r>
              <a:rPr lang="cs-CZ" sz="1600" dirty="0" err="1" smtClean="0"/>
              <a:t>Paweł</a:t>
            </a:r>
            <a:r>
              <a:rPr lang="cs-CZ" sz="1600" dirty="0" smtClean="0"/>
              <a:t>  </a:t>
            </a:r>
            <a:r>
              <a:rPr lang="cs-CZ" sz="1600" dirty="0" err="1" smtClean="0"/>
              <a:t>Grzywocz</a:t>
            </a:r>
            <a:endParaRPr lang="cs-CZ" sz="1600" dirty="0" smtClean="0"/>
          </a:p>
          <a:p>
            <a:r>
              <a:rPr lang="cs-CZ" sz="1600" b="1" dirty="0" smtClean="0"/>
              <a:t>Obr.3: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Ostrawa</a:t>
            </a:r>
            <a:r>
              <a:rPr lang="cs-CZ" sz="1600" dirty="0" smtClean="0"/>
              <a:t> 7176.jpg.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2011-05-11].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cs.wikipedia.org/wiki/Soubor:Ostrawa_7176.jpg&gt;  podle podmínek licence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autor  </a:t>
            </a:r>
            <a:r>
              <a:rPr lang="cs-CZ" sz="1600" dirty="0" err="1" smtClean="0"/>
              <a:t>Darwinek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340</TotalTime>
  <Words>61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39</cp:revision>
  <dcterms:created xsi:type="dcterms:W3CDTF">2011-03-27T17:17:06Z</dcterms:created>
  <dcterms:modified xsi:type="dcterms:W3CDTF">2011-05-11T08:42:46Z</dcterms:modified>
</cp:coreProperties>
</file>