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3" r:id="rId4"/>
    <p:sldId id="264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05" autoAdjust="0"/>
  </p:normalViewPr>
  <p:slideViewPr>
    <p:cSldViewPr>
      <p:cViewPr varScale="1">
        <p:scale>
          <a:sx n="88" d="100"/>
          <a:sy n="88" d="100"/>
        </p:scale>
        <p:origin x="-96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725144"/>
            <a:ext cx="8305800" cy="1143000"/>
          </a:xfrm>
        </p:spPr>
        <p:txBody>
          <a:bodyPr/>
          <a:lstStyle/>
          <a:p>
            <a:r>
              <a:rPr lang="cs-CZ" dirty="0" smtClean="0"/>
              <a:t>Zlínský  </a:t>
            </a:r>
            <a:r>
              <a:rPr lang="cs-CZ" dirty="0" smtClean="0"/>
              <a:t>kraj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060848"/>
            <a:ext cx="7772400" cy="1828800"/>
          </a:xfrm>
        </p:spPr>
        <p:txBody>
          <a:bodyPr>
            <a:normAutofit/>
          </a:bodyPr>
          <a:lstStyle/>
          <a:p>
            <a:r>
              <a:rPr lang="cs-CZ" dirty="0" smtClean="0"/>
              <a:t>Poznáte, které místo je schováno  v  puzzle?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732240" y="6596390"/>
            <a:ext cx="21957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Mgr. Monika Kašparová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2699792" y="6488668"/>
            <a:ext cx="62646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Bazilika Nanebevzetí Panny Marie a svatého Cyrila a Metoděje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0" y="648866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64655" b="70238"/>
          <a:stretch>
            <a:fillRect/>
          </a:stretch>
        </p:blipFill>
        <p:spPr bwMode="auto">
          <a:xfrm>
            <a:off x="395536" y="188640"/>
            <a:ext cx="295232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 l="63793" t="70238"/>
          <a:stretch>
            <a:fillRect/>
          </a:stretch>
        </p:blipFill>
        <p:spPr bwMode="auto">
          <a:xfrm>
            <a:off x="5724128" y="4437112"/>
            <a:ext cx="302433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 l="-861" t="70237" r="64655" b="1"/>
          <a:stretch>
            <a:fillRect/>
          </a:stretch>
        </p:blipFill>
        <p:spPr bwMode="auto">
          <a:xfrm>
            <a:off x="323528" y="4437112"/>
            <a:ext cx="302433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 l="35345" t="70237" r="35344" b="-1"/>
          <a:stretch>
            <a:fillRect/>
          </a:stretch>
        </p:blipFill>
        <p:spPr bwMode="auto">
          <a:xfrm>
            <a:off x="3347864" y="4437112"/>
            <a:ext cx="244827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 t="29762" r="64655" b="29762"/>
          <a:stretch>
            <a:fillRect/>
          </a:stretch>
        </p:blipFill>
        <p:spPr bwMode="auto">
          <a:xfrm>
            <a:off x="395536" y="1988840"/>
            <a:ext cx="295232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/>
          <a:srcRect l="68104" b="66667"/>
          <a:stretch>
            <a:fillRect/>
          </a:stretch>
        </p:blipFill>
        <p:spPr bwMode="auto">
          <a:xfrm>
            <a:off x="6084168" y="188640"/>
            <a:ext cx="266429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 l="68104" t="33333" b="29762"/>
          <a:stretch>
            <a:fillRect/>
          </a:stretch>
        </p:blipFill>
        <p:spPr bwMode="auto">
          <a:xfrm>
            <a:off x="6084168" y="2204864"/>
            <a:ext cx="266429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 l="35344" t="34523" r="31897" b="29763"/>
          <a:stretch>
            <a:fillRect/>
          </a:stretch>
        </p:blipFill>
        <p:spPr bwMode="auto">
          <a:xfrm>
            <a:off x="3347864" y="2276872"/>
            <a:ext cx="273630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/>
          <a:srcRect l="35344" r="31034" b="65476"/>
          <a:stretch>
            <a:fillRect/>
          </a:stretch>
        </p:blipFill>
        <p:spPr bwMode="auto">
          <a:xfrm>
            <a:off x="3347864" y="188640"/>
            <a:ext cx="280831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6237312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4048" y="6165304"/>
            <a:ext cx="374441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Narrow" pitchFamily="34" charset="0"/>
              </a:rPr>
              <a:t>Vstup do bývalého kláštera</a:t>
            </a:r>
            <a:endParaRPr lang="cs-CZ" sz="2800" dirty="0">
              <a:latin typeface="Arial Narrow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8208912" cy="57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220072" y="6165304"/>
            <a:ext cx="360040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Narrow" pitchFamily="34" charset="0"/>
              </a:rPr>
              <a:t>Vnitřní prostory kláštera</a:t>
            </a:r>
            <a:endParaRPr lang="cs-CZ" sz="2800" dirty="0">
              <a:latin typeface="Arial Narrow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638132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35292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574133"/>
          </a:xfrm>
        </p:spPr>
        <p:txBody>
          <a:bodyPr/>
          <a:lstStyle/>
          <a:p>
            <a:r>
              <a:rPr lang="cs-CZ" sz="1600" dirty="0" smtClean="0"/>
              <a:t>Obr. </a:t>
            </a:r>
            <a:r>
              <a:rPr lang="cs-CZ" sz="1600" dirty="0" smtClean="0"/>
              <a:t>1:  </a:t>
            </a:r>
            <a:r>
              <a:rPr lang="cs-CZ" sz="1600" dirty="0" smtClean="0"/>
              <a:t>Soubor:</a:t>
            </a:r>
            <a:r>
              <a:rPr lang="cs-CZ" sz="1600" dirty="0" err="1" smtClean="0"/>
              <a:t>Velehrad.JPG</a:t>
            </a:r>
            <a:r>
              <a:rPr lang="cs-CZ" sz="1600" dirty="0" smtClean="0"/>
              <a:t>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2011-05-11]. Dostupné z WWW: </a:t>
            </a:r>
            <a:r>
              <a:rPr lang="cs-CZ" sz="1600" dirty="0" smtClean="0"/>
              <a:t>&lt;http</a:t>
            </a:r>
            <a:r>
              <a:rPr lang="cs-CZ" sz="1600" dirty="0" smtClean="0"/>
              <a:t>://</a:t>
            </a:r>
            <a:r>
              <a:rPr lang="cs-CZ" sz="1600" dirty="0" smtClean="0"/>
              <a:t>cs.wikipedia.org/wiki/Soubor:Velehrad.JPG&gt;  jako </a:t>
            </a:r>
            <a:r>
              <a:rPr lang="cs-CZ" sz="1600" dirty="0" smtClean="0"/>
              <a:t>volné dílo</a:t>
            </a:r>
            <a:endParaRPr lang="cs-CZ" sz="1600" b="1" dirty="0" smtClean="0"/>
          </a:p>
          <a:p>
            <a:r>
              <a:rPr lang="cs-CZ" sz="1600" dirty="0" smtClean="0"/>
              <a:t>Obr.2: </a:t>
            </a:r>
            <a:r>
              <a:rPr lang="cs-CZ" sz="1600" dirty="0" smtClean="0"/>
              <a:t>Soubor:STG - </a:t>
            </a:r>
            <a:r>
              <a:rPr lang="cs-CZ" sz="1600" dirty="0" err="1" smtClean="0"/>
              <a:t>entrance.jpg</a:t>
            </a:r>
            <a:r>
              <a:rPr lang="cs-CZ" sz="1600" dirty="0" smtClean="0"/>
              <a:t>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2011-05-11]. Dostupné z WWW: &lt;http://cs.wikipedia.org/wiki/Soubor:STG_-_entrance.jpg&gt;</a:t>
            </a:r>
            <a:r>
              <a:rPr lang="cs-CZ" sz="1600" dirty="0" smtClean="0"/>
              <a:t>  </a:t>
            </a:r>
            <a:r>
              <a:rPr lang="it-IT" sz="1600" dirty="0" smtClean="0"/>
              <a:t>podléhá </a:t>
            </a:r>
            <a:r>
              <a:rPr lang="it-IT" sz="1600" dirty="0" smtClean="0"/>
              <a:t>licenci Creative </a:t>
            </a:r>
            <a:r>
              <a:rPr lang="it-IT" sz="1600" dirty="0" smtClean="0"/>
              <a:t>Commons</a:t>
            </a:r>
            <a:r>
              <a:rPr lang="cs-CZ" sz="1600" dirty="0" smtClean="0"/>
              <a:t>, autor  </a:t>
            </a:r>
            <a:r>
              <a:rPr lang="cs-CZ" sz="1600" dirty="0" err="1" smtClean="0"/>
              <a:t>Mercy</a:t>
            </a:r>
            <a:endParaRPr lang="cs-CZ" sz="1600" dirty="0" smtClean="0"/>
          </a:p>
          <a:p>
            <a:r>
              <a:rPr lang="cs-CZ" sz="1600" dirty="0" smtClean="0"/>
              <a:t>Obr.3</a:t>
            </a:r>
            <a:r>
              <a:rPr lang="cs-CZ" sz="1600" dirty="0" smtClean="0"/>
              <a:t>:  </a:t>
            </a:r>
            <a:r>
              <a:rPr lang="cs-CZ" sz="1600" dirty="0" smtClean="0"/>
              <a:t>Soubor:</a:t>
            </a:r>
            <a:r>
              <a:rPr lang="cs-CZ" sz="1600" dirty="0" err="1" smtClean="0"/>
              <a:t>Stojanovo</a:t>
            </a:r>
            <a:r>
              <a:rPr lang="cs-CZ" sz="1600" dirty="0" smtClean="0"/>
              <a:t> </a:t>
            </a:r>
            <a:r>
              <a:rPr lang="cs-CZ" sz="1600" dirty="0" err="1" smtClean="0"/>
              <a:t>gymn</a:t>
            </a:r>
            <a:r>
              <a:rPr lang="cs-CZ" sz="1600" dirty="0" smtClean="0"/>
              <a:t>%C3%A1zium.jpg.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2011-05-11]. Dostupné z WWW: </a:t>
            </a:r>
            <a:r>
              <a:rPr lang="cs-CZ" sz="1600" dirty="0" smtClean="0"/>
              <a:t>&lt;http</a:t>
            </a:r>
            <a:r>
              <a:rPr lang="cs-CZ" sz="1600" dirty="0" smtClean="0"/>
              <a:t>://</a:t>
            </a:r>
            <a:r>
              <a:rPr lang="cs-CZ" sz="1600" dirty="0" smtClean="0"/>
              <a:t>cs.wikipedia.org/wiki/Soubor:Stojanovo_gymn%C3%A1zium.jpg&gt;  </a:t>
            </a:r>
            <a:r>
              <a:rPr lang="it-IT" sz="1600" dirty="0" smtClean="0"/>
              <a:t>podléhá licenci Creative Commons</a:t>
            </a:r>
            <a:r>
              <a:rPr lang="cs-CZ" sz="1600" dirty="0" smtClean="0"/>
              <a:t>, autor  </a:t>
            </a:r>
            <a:r>
              <a:rPr lang="cs-CZ" sz="1600" dirty="0" err="1" smtClean="0"/>
              <a:t>Mercy</a:t>
            </a:r>
            <a:endParaRPr lang="cs-CZ" sz="1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231</TotalTime>
  <Words>60</Words>
  <Application>Microsoft Office PowerPoint</Application>
  <PresentationFormat>Předvádění na obrazovce (4:3)</PresentationFormat>
  <Paragraphs>14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Papír</vt:lpstr>
      <vt:lpstr>Poznáte, které místo je schováno  v  puzzle?</vt:lpstr>
      <vt:lpstr>Snímek 2</vt:lpstr>
      <vt:lpstr>Snímek 3</vt:lpstr>
      <vt:lpstr>Snímek 4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Poznáte, jaká lokalita je schována v puzzle?</dc:title>
  <dc:creator>Honza</dc:creator>
  <cp:lastModifiedBy>Honza</cp:lastModifiedBy>
  <cp:revision>24</cp:revision>
  <dcterms:created xsi:type="dcterms:W3CDTF">2011-03-27T17:17:06Z</dcterms:created>
  <dcterms:modified xsi:type="dcterms:W3CDTF">2011-05-11T09:00:10Z</dcterms:modified>
</cp:coreProperties>
</file>