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4" r:id="rId3"/>
    <p:sldId id="265" r:id="rId4"/>
    <p:sldId id="266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6" y="-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725144"/>
            <a:ext cx="8305800" cy="1143000"/>
          </a:xfrm>
        </p:spPr>
        <p:txBody>
          <a:bodyPr/>
          <a:lstStyle/>
          <a:p>
            <a:r>
              <a:rPr lang="cs-CZ" dirty="0" smtClean="0"/>
              <a:t>Český Ráj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77724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7524328" y="6237312"/>
            <a:ext cx="122413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Narrow" pitchFamily="34" charset="0"/>
              </a:rPr>
              <a:t>Trosky</a:t>
            </a:r>
            <a:endParaRPr lang="cs-CZ" sz="2400" b="1" dirty="0">
              <a:latin typeface="Arial Narrow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7504" y="648866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64785" b="64234"/>
          <a:stretch>
            <a:fillRect/>
          </a:stretch>
        </p:blipFill>
        <p:spPr bwMode="auto">
          <a:xfrm>
            <a:off x="5796136" y="376074"/>
            <a:ext cx="2952328" cy="2044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 t="63475" r="67854"/>
          <a:stretch>
            <a:fillRect/>
          </a:stretch>
        </p:blipFill>
        <p:spPr bwMode="auto">
          <a:xfrm>
            <a:off x="364791" y="4005064"/>
            <a:ext cx="2695041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/>
          <a:srcRect r="68712" b="64234"/>
          <a:stretch>
            <a:fillRect/>
          </a:stretch>
        </p:blipFill>
        <p:spPr bwMode="auto">
          <a:xfrm>
            <a:off x="364791" y="376074"/>
            <a:ext cx="2623033" cy="2044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/>
          <a:srcRect l="65644" t="64734"/>
          <a:stretch>
            <a:fillRect/>
          </a:stretch>
        </p:blipFill>
        <p:spPr bwMode="auto">
          <a:xfrm>
            <a:off x="5868144" y="4077072"/>
            <a:ext cx="2880320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 cstate="print"/>
          <a:srcRect l="64785" t="35766" b="32747"/>
          <a:stretch>
            <a:fillRect/>
          </a:stretch>
        </p:blipFill>
        <p:spPr bwMode="auto">
          <a:xfrm>
            <a:off x="5796136" y="2420888"/>
            <a:ext cx="2952328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 cstate="print"/>
          <a:srcRect l="31287" t="63475" r="33497"/>
          <a:stretch>
            <a:fillRect/>
          </a:stretch>
        </p:blipFill>
        <p:spPr bwMode="auto">
          <a:xfrm>
            <a:off x="2987824" y="4005064"/>
            <a:ext cx="2952328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2" cstate="print"/>
          <a:srcRect t="35766" r="68713" b="35266"/>
          <a:stretch>
            <a:fillRect/>
          </a:stretch>
        </p:blipFill>
        <p:spPr bwMode="auto">
          <a:xfrm>
            <a:off x="364791" y="2420888"/>
            <a:ext cx="2623033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 cstate="print"/>
          <a:srcRect l="30429" t="34506" r="35215" b="22671"/>
          <a:stretch>
            <a:fillRect/>
          </a:stretch>
        </p:blipFill>
        <p:spPr bwMode="auto">
          <a:xfrm>
            <a:off x="2915816" y="2348880"/>
            <a:ext cx="2880320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 cstate="print"/>
          <a:srcRect l="30428" r="34356" b="57936"/>
          <a:stretch>
            <a:fillRect/>
          </a:stretch>
        </p:blipFill>
        <p:spPr bwMode="auto">
          <a:xfrm>
            <a:off x="2915816" y="376074"/>
            <a:ext cx="2952328" cy="24048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60032" y="6237312"/>
            <a:ext cx="388843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Narrow" pitchFamily="34" charset="0"/>
              </a:rPr>
              <a:t>Vyšší – Panna, nižší - Baba</a:t>
            </a:r>
            <a:endParaRPr lang="cs-CZ" sz="2400" b="1" dirty="0">
              <a:latin typeface="Arial Narrow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648866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32656"/>
            <a:ext cx="8496944" cy="5671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84168" y="6237312"/>
            <a:ext cx="266429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Narrow" pitchFamily="34" charset="0"/>
              </a:rPr>
              <a:t>..a jsme na hradě!</a:t>
            </a:r>
            <a:endParaRPr lang="cs-CZ" sz="2400" b="1" dirty="0">
              <a:latin typeface="Arial Narrow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648866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60648"/>
            <a:ext cx="8064896" cy="58866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74133"/>
          </a:xfrm>
        </p:spPr>
        <p:txBody>
          <a:bodyPr/>
          <a:lstStyle/>
          <a:p>
            <a:r>
              <a:rPr lang="cs-CZ" sz="1600" dirty="0" smtClean="0"/>
              <a:t>Obr.1:  </a:t>
            </a:r>
            <a:r>
              <a:rPr lang="cs-CZ" sz="1600" dirty="0" smtClean="0"/>
              <a:t>Soubor:Trosky002.jpg.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2011-05-10]. Dostupné z WWW: &lt;http://cs.wikipedia.org/wiki/Soubor:Trosky002.jpg&gt;   podle podmínek Svobodné licence GNU pro </a:t>
            </a:r>
            <a:r>
              <a:rPr lang="cs-CZ" sz="1600" dirty="0" smtClean="0"/>
              <a:t>dokumenty</a:t>
            </a:r>
          </a:p>
          <a:p>
            <a:r>
              <a:rPr lang="cs-CZ" sz="1600" dirty="0" smtClean="0"/>
              <a:t>Obr.2</a:t>
            </a:r>
            <a:r>
              <a:rPr lang="cs-CZ" sz="1600" dirty="0" smtClean="0"/>
              <a:t>: Soubor:Trosky001.jpg.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cs.wikipedia.org/wiki/Soubor:Trosky001.jpg&gt;  </a:t>
            </a:r>
            <a:r>
              <a:rPr lang="cs-CZ" sz="1600" dirty="0" smtClean="0"/>
              <a:t>podle podmínek Svobodné licence GNU pro </a:t>
            </a:r>
            <a:r>
              <a:rPr lang="cs-CZ" sz="1600" dirty="0" smtClean="0"/>
              <a:t>dokumenty</a:t>
            </a:r>
          </a:p>
          <a:p>
            <a:r>
              <a:rPr lang="cs-CZ" sz="1600" dirty="0" smtClean="0"/>
              <a:t>Obr.3: </a:t>
            </a:r>
            <a:r>
              <a:rPr lang="cs-CZ" sz="1600" dirty="0" smtClean="0"/>
              <a:t>File:Pohled z Trosek k severu %2804%29.jpg.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://commons.wikimedia.org/wiki/File:Pohled_z_Trosek_k_severu_%</a:t>
            </a:r>
            <a:r>
              <a:rPr lang="cs-CZ" sz="1600" dirty="0" smtClean="0"/>
              <a:t>2804%29.jpg&gt;   podle podmínek licence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, autor </a:t>
            </a:r>
            <a:r>
              <a:rPr lang="cs-CZ" sz="1600" dirty="0" err="1" smtClean="0"/>
              <a:t>ŠJů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122</TotalTime>
  <Words>56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15</cp:revision>
  <dcterms:created xsi:type="dcterms:W3CDTF">2011-03-27T17:17:06Z</dcterms:created>
  <dcterms:modified xsi:type="dcterms:W3CDTF">2011-05-11T09:11:32Z</dcterms:modified>
</cp:coreProperties>
</file>