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108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13.5.2011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Slovenská republika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60232" y="6309320"/>
            <a:ext cx="20162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Gerlachovský</a:t>
            </a:r>
            <a:r>
              <a:rPr lang="cs-CZ" dirty="0" smtClean="0"/>
              <a:t> štít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t="66055" r="69643"/>
          <a:stretch>
            <a:fillRect/>
          </a:stretch>
        </p:blipFill>
        <p:spPr bwMode="auto">
          <a:xfrm>
            <a:off x="611560" y="4221088"/>
            <a:ext cx="2448272" cy="1998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l="67857" t="67278"/>
          <a:stretch>
            <a:fillRect/>
          </a:stretch>
        </p:blipFill>
        <p:spPr bwMode="auto">
          <a:xfrm>
            <a:off x="6084168" y="4293096"/>
            <a:ext cx="2592288" cy="192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29464" t="67279" r="32143"/>
          <a:stretch>
            <a:fillRect/>
          </a:stretch>
        </p:blipFill>
        <p:spPr bwMode="auto">
          <a:xfrm>
            <a:off x="2987824" y="4293096"/>
            <a:ext cx="3096344" cy="192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t="35474" r="68750" b="32721"/>
          <a:stretch>
            <a:fillRect/>
          </a:stretch>
        </p:blipFill>
        <p:spPr bwMode="auto">
          <a:xfrm>
            <a:off x="611560" y="2420888"/>
            <a:ext cx="252028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 l="63393" t="34250" b="31499"/>
          <a:stretch>
            <a:fillRect/>
          </a:stretch>
        </p:blipFill>
        <p:spPr bwMode="auto">
          <a:xfrm>
            <a:off x="5724128" y="2348880"/>
            <a:ext cx="295232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 cstate="print"/>
          <a:srcRect l="63392" b="65749"/>
          <a:stretch>
            <a:fillRect/>
          </a:stretch>
        </p:blipFill>
        <p:spPr bwMode="auto">
          <a:xfrm>
            <a:off x="5724128" y="332656"/>
            <a:ext cx="295232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r="68750" b="63302"/>
          <a:stretch>
            <a:fillRect/>
          </a:stretch>
        </p:blipFill>
        <p:spPr bwMode="auto">
          <a:xfrm>
            <a:off x="611560" y="332656"/>
            <a:ext cx="252028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l="30357" t="29358" r="36607" b="32722"/>
          <a:stretch>
            <a:fillRect/>
          </a:stretch>
        </p:blipFill>
        <p:spPr bwMode="auto">
          <a:xfrm>
            <a:off x="3059832" y="2060848"/>
            <a:ext cx="266429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l="31250" r="36607" b="70642"/>
          <a:stretch>
            <a:fillRect/>
          </a:stretch>
        </p:blipFill>
        <p:spPr bwMode="auto">
          <a:xfrm>
            <a:off x="3131840" y="332656"/>
            <a:ext cx="2592288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6309320"/>
            <a:ext cx="31683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Demanovská</a:t>
            </a:r>
            <a:r>
              <a:rPr lang="cs-CZ" dirty="0" smtClean="0"/>
              <a:t> ledová jeskyně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t="65789" r="65254"/>
          <a:stretch>
            <a:fillRect/>
          </a:stretch>
        </p:blipFill>
        <p:spPr bwMode="auto">
          <a:xfrm>
            <a:off x="323528" y="4149080"/>
            <a:ext cx="2952328" cy="1984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 l="68644" b="65244"/>
          <a:stretch>
            <a:fillRect/>
          </a:stretch>
        </p:blipFill>
        <p:spPr bwMode="auto">
          <a:xfrm>
            <a:off x="6156176" y="332656"/>
            <a:ext cx="266429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 l="33898" t="65789" r="33051"/>
          <a:stretch>
            <a:fillRect/>
          </a:stretch>
        </p:blipFill>
        <p:spPr bwMode="auto">
          <a:xfrm>
            <a:off x="3203848" y="4149080"/>
            <a:ext cx="2808312" cy="1984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" cstate="print"/>
          <a:srcRect l="66949" t="65789"/>
          <a:stretch>
            <a:fillRect/>
          </a:stretch>
        </p:blipFill>
        <p:spPr bwMode="auto">
          <a:xfrm>
            <a:off x="6012160" y="4149080"/>
            <a:ext cx="2808312" cy="1984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2" cstate="print"/>
          <a:srcRect r="68644" b="66485"/>
          <a:stretch>
            <a:fillRect/>
          </a:stretch>
        </p:blipFill>
        <p:spPr bwMode="auto">
          <a:xfrm>
            <a:off x="323528" y="332656"/>
            <a:ext cx="266429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2" cstate="print"/>
          <a:srcRect l="68644" t="34757" b="32970"/>
          <a:stretch>
            <a:fillRect/>
          </a:stretch>
        </p:blipFill>
        <p:spPr bwMode="auto">
          <a:xfrm>
            <a:off x="6156176" y="2348880"/>
            <a:ext cx="266429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2" cstate="print"/>
          <a:srcRect t="33515" r="68644" b="34211"/>
          <a:stretch>
            <a:fillRect/>
          </a:stretch>
        </p:blipFill>
        <p:spPr bwMode="auto">
          <a:xfrm>
            <a:off x="323528" y="2276872"/>
            <a:ext cx="266429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2" cstate="print"/>
          <a:srcRect l="31356" t="31032" r="31356" b="34211"/>
          <a:stretch>
            <a:fillRect/>
          </a:stretch>
        </p:blipFill>
        <p:spPr bwMode="auto">
          <a:xfrm>
            <a:off x="2987824" y="2132856"/>
            <a:ext cx="3168352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2" cstate="print"/>
          <a:srcRect l="31356" r="30508" b="68968"/>
          <a:stretch>
            <a:fillRect/>
          </a:stretch>
        </p:blipFill>
        <p:spPr bwMode="auto">
          <a:xfrm>
            <a:off x="2987824" y="332656"/>
            <a:ext cx="324036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6237312"/>
            <a:ext cx="273630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Bratislavský hrad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t="66667" r="66102"/>
          <a:stretch>
            <a:fillRect/>
          </a:stretch>
        </p:blipFill>
        <p:spPr bwMode="auto">
          <a:xfrm>
            <a:off x="323528" y="4149080"/>
            <a:ext cx="2880320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r="66102" b="64198"/>
          <a:stretch>
            <a:fillRect/>
          </a:stretch>
        </p:blipFill>
        <p:spPr bwMode="auto">
          <a:xfrm>
            <a:off x="323528" y="260648"/>
            <a:ext cx="288032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65254" t="67901"/>
          <a:stretch>
            <a:fillRect/>
          </a:stretch>
        </p:blipFill>
        <p:spPr bwMode="auto">
          <a:xfrm>
            <a:off x="5868144" y="4221088"/>
            <a:ext cx="295232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l="33051" t="67901" r="34745"/>
          <a:stretch>
            <a:fillRect/>
          </a:stretch>
        </p:blipFill>
        <p:spPr bwMode="auto">
          <a:xfrm>
            <a:off x="3131840" y="4221088"/>
            <a:ext cx="273630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70339" b="64198"/>
          <a:stretch>
            <a:fillRect/>
          </a:stretch>
        </p:blipFill>
        <p:spPr bwMode="auto">
          <a:xfrm>
            <a:off x="6300192" y="260648"/>
            <a:ext cx="252028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 t="35802" r="66949" b="33334"/>
          <a:stretch>
            <a:fillRect/>
          </a:stretch>
        </p:blipFill>
        <p:spPr bwMode="auto">
          <a:xfrm>
            <a:off x="323528" y="2348880"/>
            <a:ext cx="280831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 l="33051" t="35802" r="29661" b="30864"/>
          <a:stretch>
            <a:fillRect/>
          </a:stretch>
        </p:blipFill>
        <p:spPr bwMode="auto">
          <a:xfrm>
            <a:off x="3131840" y="2348880"/>
            <a:ext cx="316835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l="70339" t="35803" b="32099"/>
          <a:stretch>
            <a:fillRect/>
          </a:stretch>
        </p:blipFill>
        <p:spPr bwMode="auto">
          <a:xfrm>
            <a:off x="6300192" y="2348880"/>
            <a:ext cx="252028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 l="33898" r="29661" b="64198"/>
          <a:stretch>
            <a:fillRect/>
          </a:stretch>
        </p:blipFill>
        <p:spPr bwMode="auto">
          <a:xfrm>
            <a:off x="3203848" y="260648"/>
            <a:ext cx="309634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</a:t>
            </a:r>
            <a:r>
              <a:rPr lang="cs-CZ" sz="1600" dirty="0" smtClean="0"/>
              <a:t>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Gerlach</a:t>
            </a:r>
            <a:r>
              <a:rPr lang="cs-CZ" sz="1600" dirty="0" smtClean="0"/>
              <a:t> </a:t>
            </a:r>
            <a:r>
              <a:rPr lang="cs-CZ" sz="1600" dirty="0" err="1" smtClean="0"/>
              <a:t>south</a:t>
            </a:r>
            <a:r>
              <a:rPr lang="cs-CZ" sz="1600" dirty="0" smtClean="0"/>
              <a:t> </a:t>
            </a:r>
            <a:r>
              <a:rPr lang="cs-CZ" sz="1600" dirty="0" err="1" smtClean="0"/>
              <a:t>face</a:t>
            </a:r>
            <a:r>
              <a:rPr lang="cs-CZ" sz="1600" dirty="0" smtClean="0"/>
              <a:t> B.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cs.wikipedia.org/wiki/Soubor:Gerlach_south_face_B.jpg&gt; jako volné dílo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Demanova</a:t>
            </a:r>
            <a:r>
              <a:rPr lang="cs-CZ" sz="1600" dirty="0" smtClean="0"/>
              <a:t> </a:t>
            </a:r>
            <a:r>
              <a:rPr lang="cs-CZ" sz="1600" dirty="0" err="1" smtClean="0"/>
              <a:t>Ice</a:t>
            </a:r>
            <a:r>
              <a:rPr lang="cs-CZ" sz="1600" dirty="0" smtClean="0"/>
              <a:t> </a:t>
            </a:r>
            <a:r>
              <a:rPr lang="cs-CZ" sz="1600" dirty="0" err="1" smtClean="0"/>
              <a:t>Cave</a:t>
            </a:r>
            <a:r>
              <a:rPr lang="cs-CZ" sz="1600" dirty="0" smtClean="0"/>
              <a:t> 23.jpg.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&lt;http://cs.wikipedia.org/wiki/Soubor:Demanova_Ice_Cave_23.jpg&gt;</a:t>
            </a:r>
            <a:r>
              <a:rPr lang="cs-CZ" sz="1600" dirty="0" smtClean="0"/>
              <a:t> </a:t>
            </a:r>
            <a:r>
              <a:rPr lang="cs-CZ" sz="1600" dirty="0" smtClean="0"/>
              <a:t>podle podmínek Svobodné licence GNU pro dokumenty</a:t>
            </a:r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 </a:t>
            </a:r>
            <a:r>
              <a:rPr lang="cs-CZ" sz="1600" dirty="0" smtClean="0"/>
              <a:t>Soubor:Bratislava </a:t>
            </a:r>
            <a:r>
              <a:rPr lang="cs-CZ" sz="1600" dirty="0" err="1" smtClean="0"/>
              <a:t>Castle.jpg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2011-05-13].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cs.wikipedia.org/wiki/Soubor:Bratislava_Castle.jpg&gt;  jako volné dílo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214</TotalTime>
  <Words>52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24</cp:revision>
  <dcterms:created xsi:type="dcterms:W3CDTF">2011-03-27T17:17:06Z</dcterms:created>
  <dcterms:modified xsi:type="dcterms:W3CDTF">2011-05-13T13:20:33Z</dcterms:modified>
</cp:coreProperties>
</file>