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63" r:id="rId3"/>
    <p:sldId id="264" r:id="rId4"/>
    <p:sldId id="265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05" autoAdjust="0"/>
  </p:normalViewPr>
  <p:slideViewPr>
    <p:cSldViewPr>
      <p:cViewPr varScale="1">
        <p:scale>
          <a:sx n="88" d="100"/>
          <a:sy n="88" d="100"/>
        </p:scale>
        <p:origin x="-108" y="-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564904"/>
            <a:ext cx="7772400" cy="18288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Poznáte, které místo je schováno  v  puzzle?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4293096"/>
            <a:ext cx="8305800" cy="50405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Polsko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Monika Kašparová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323528" y="6309320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24328" y="6309320"/>
            <a:ext cx="115212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Varšava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 l="68421" b="67867"/>
          <a:stretch>
            <a:fillRect/>
          </a:stretch>
        </p:blipFill>
        <p:spPr bwMode="auto">
          <a:xfrm>
            <a:off x="6084168" y="239275"/>
            <a:ext cx="2592288" cy="18935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Picture 3"/>
          <p:cNvPicPr>
            <a:picLocks noChangeAspect="1" noChangeArrowheads="1"/>
          </p:cNvPicPr>
          <p:nvPr/>
        </p:nvPicPr>
        <p:blipFill>
          <a:blip r:embed="rId2" cstate="print"/>
          <a:srcRect l="28947" r="31580" b="67867"/>
          <a:stretch>
            <a:fillRect/>
          </a:stretch>
        </p:blipFill>
        <p:spPr bwMode="auto">
          <a:xfrm>
            <a:off x="2843808" y="239275"/>
            <a:ext cx="3240360" cy="18935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Picture 3"/>
          <p:cNvPicPr>
            <a:picLocks noChangeAspect="1" noChangeArrowheads="1"/>
          </p:cNvPicPr>
          <p:nvPr/>
        </p:nvPicPr>
        <p:blipFill>
          <a:blip r:embed="rId2" cstate="print"/>
          <a:srcRect r="71052" b="67866"/>
          <a:stretch>
            <a:fillRect/>
          </a:stretch>
        </p:blipFill>
        <p:spPr bwMode="auto">
          <a:xfrm>
            <a:off x="467544" y="239275"/>
            <a:ext cx="2376264" cy="18935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Picture 3"/>
          <p:cNvPicPr>
            <a:picLocks noChangeAspect="1" noChangeArrowheads="1"/>
          </p:cNvPicPr>
          <p:nvPr/>
        </p:nvPicPr>
        <p:blipFill>
          <a:blip r:embed="rId2" cstate="print"/>
          <a:srcRect t="70014" r="71930"/>
          <a:stretch>
            <a:fillRect/>
          </a:stretch>
        </p:blipFill>
        <p:spPr bwMode="auto">
          <a:xfrm>
            <a:off x="467544" y="4365104"/>
            <a:ext cx="2304256" cy="17670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Picture 3"/>
          <p:cNvPicPr>
            <a:picLocks noChangeAspect="1" noChangeArrowheads="1"/>
          </p:cNvPicPr>
          <p:nvPr/>
        </p:nvPicPr>
        <p:blipFill>
          <a:blip r:embed="rId2" cstate="print"/>
          <a:srcRect l="27193" t="70014" r="32456"/>
          <a:stretch>
            <a:fillRect/>
          </a:stretch>
        </p:blipFill>
        <p:spPr bwMode="auto">
          <a:xfrm>
            <a:off x="2699792" y="4365104"/>
            <a:ext cx="3312368" cy="17670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" name="Picture 3"/>
          <p:cNvPicPr>
            <a:picLocks noChangeAspect="1" noChangeArrowheads="1"/>
          </p:cNvPicPr>
          <p:nvPr/>
        </p:nvPicPr>
        <p:blipFill>
          <a:blip r:embed="rId2" cstate="print"/>
          <a:srcRect l="67544" t="70014"/>
          <a:stretch>
            <a:fillRect/>
          </a:stretch>
        </p:blipFill>
        <p:spPr bwMode="auto">
          <a:xfrm>
            <a:off x="6012160" y="4365104"/>
            <a:ext cx="2664296" cy="17670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" name="Picture 3"/>
          <p:cNvPicPr>
            <a:picLocks noChangeAspect="1" noChangeArrowheads="1"/>
          </p:cNvPicPr>
          <p:nvPr/>
        </p:nvPicPr>
        <p:blipFill>
          <a:blip r:embed="rId2" cstate="print"/>
          <a:srcRect t="32133" r="65789" b="28764"/>
          <a:stretch>
            <a:fillRect/>
          </a:stretch>
        </p:blipFill>
        <p:spPr bwMode="auto">
          <a:xfrm>
            <a:off x="467544" y="2132856"/>
            <a:ext cx="2808312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2" cstate="print"/>
          <a:srcRect l="34210" t="32133" r="32457" b="29986"/>
          <a:stretch>
            <a:fillRect/>
          </a:stretch>
        </p:blipFill>
        <p:spPr bwMode="auto">
          <a:xfrm>
            <a:off x="3275856" y="2132856"/>
            <a:ext cx="2736304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" name="Picture 3"/>
          <p:cNvPicPr>
            <a:picLocks noChangeAspect="1" noChangeArrowheads="1"/>
          </p:cNvPicPr>
          <p:nvPr/>
        </p:nvPicPr>
        <p:blipFill>
          <a:blip r:embed="rId2" cstate="print"/>
          <a:srcRect l="67544" t="32133" b="26320"/>
          <a:stretch>
            <a:fillRect/>
          </a:stretch>
        </p:blipFill>
        <p:spPr bwMode="auto">
          <a:xfrm>
            <a:off x="6012160" y="2132856"/>
            <a:ext cx="2664296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6309320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88224" y="6309320"/>
            <a:ext cx="216024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Krakow</a:t>
            </a:r>
            <a:r>
              <a:rPr lang="cs-CZ" dirty="0" smtClean="0"/>
              <a:t> - náměstí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r="65508" b="66667"/>
          <a:stretch>
            <a:fillRect/>
          </a:stretch>
        </p:blipFill>
        <p:spPr bwMode="auto">
          <a:xfrm>
            <a:off x="323528" y="548680"/>
            <a:ext cx="2952328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" name="Picture 3"/>
          <p:cNvPicPr>
            <a:picLocks noChangeAspect="1" noChangeArrowheads="1"/>
          </p:cNvPicPr>
          <p:nvPr/>
        </p:nvPicPr>
        <p:blipFill>
          <a:blip r:embed="rId2" cstate="print"/>
          <a:srcRect l="34492" r="26810" b="66667"/>
          <a:stretch>
            <a:fillRect/>
          </a:stretch>
        </p:blipFill>
        <p:spPr bwMode="auto">
          <a:xfrm>
            <a:off x="3275856" y="548680"/>
            <a:ext cx="3312368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2" cstate="print"/>
          <a:srcRect t="70667" r="68032"/>
          <a:stretch>
            <a:fillRect/>
          </a:stretch>
        </p:blipFill>
        <p:spPr bwMode="auto">
          <a:xfrm>
            <a:off x="323528" y="4365104"/>
            <a:ext cx="2736304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" name="Picture 3"/>
          <p:cNvPicPr>
            <a:picLocks noChangeAspect="1" noChangeArrowheads="1"/>
          </p:cNvPicPr>
          <p:nvPr/>
        </p:nvPicPr>
        <p:blipFill>
          <a:blip r:embed="rId2" cstate="print"/>
          <a:srcRect l="31968" t="70667" r="27651"/>
          <a:stretch>
            <a:fillRect/>
          </a:stretch>
        </p:blipFill>
        <p:spPr bwMode="auto">
          <a:xfrm>
            <a:off x="3059832" y="4365104"/>
            <a:ext cx="3456384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Picture 3"/>
          <p:cNvPicPr>
            <a:picLocks noChangeAspect="1" noChangeArrowheads="1"/>
          </p:cNvPicPr>
          <p:nvPr/>
        </p:nvPicPr>
        <p:blipFill>
          <a:blip r:embed="rId2" cstate="print"/>
          <a:srcRect l="71507" t="70667"/>
          <a:stretch>
            <a:fillRect/>
          </a:stretch>
        </p:blipFill>
        <p:spPr bwMode="auto">
          <a:xfrm>
            <a:off x="6444208" y="4365104"/>
            <a:ext cx="2438762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" name="Picture 3"/>
          <p:cNvPicPr>
            <a:picLocks noChangeAspect="1" noChangeArrowheads="1"/>
          </p:cNvPicPr>
          <p:nvPr/>
        </p:nvPicPr>
        <p:blipFill>
          <a:blip r:embed="rId2" cstate="print"/>
          <a:srcRect l="73190" b="66667"/>
          <a:stretch>
            <a:fillRect/>
          </a:stretch>
        </p:blipFill>
        <p:spPr bwMode="auto">
          <a:xfrm>
            <a:off x="6588224" y="548680"/>
            <a:ext cx="2294746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" name="Picture 3"/>
          <p:cNvPicPr>
            <a:picLocks noChangeAspect="1" noChangeArrowheads="1"/>
          </p:cNvPicPr>
          <p:nvPr/>
        </p:nvPicPr>
        <p:blipFill>
          <a:blip r:embed="rId2" cstate="print"/>
          <a:srcRect t="33333" r="64667" b="29333"/>
          <a:stretch>
            <a:fillRect/>
          </a:stretch>
        </p:blipFill>
        <p:spPr bwMode="auto">
          <a:xfrm>
            <a:off x="323528" y="2348880"/>
            <a:ext cx="3024336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" name="Picture 3"/>
          <p:cNvPicPr>
            <a:picLocks noChangeAspect="1" noChangeArrowheads="1"/>
          </p:cNvPicPr>
          <p:nvPr/>
        </p:nvPicPr>
        <p:blipFill>
          <a:blip r:embed="rId2" cstate="print"/>
          <a:srcRect l="35333" t="33333" r="29334" b="29333"/>
          <a:stretch>
            <a:fillRect/>
          </a:stretch>
        </p:blipFill>
        <p:spPr bwMode="auto">
          <a:xfrm>
            <a:off x="3347864" y="2348880"/>
            <a:ext cx="3024336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" name="Picture 3"/>
          <p:cNvPicPr>
            <a:picLocks noChangeAspect="1" noChangeArrowheads="1"/>
          </p:cNvPicPr>
          <p:nvPr/>
        </p:nvPicPr>
        <p:blipFill>
          <a:blip r:embed="rId2" cstate="print"/>
          <a:srcRect l="70667" t="33334" b="29333"/>
          <a:stretch>
            <a:fillRect/>
          </a:stretch>
        </p:blipFill>
        <p:spPr bwMode="auto">
          <a:xfrm>
            <a:off x="6372200" y="2348880"/>
            <a:ext cx="2510770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6309320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88024" y="6237312"/>
            <a:ext cx="403244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Koncentrační tábor Osvětim</a:t>
            </a:r>
            <a:endParaRPr lang="cs-CZ" sz="24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 r="68376" b="70642"/>
          <a:stretch>
            <a:fillRect/>
          </a:stretch>
        </p:blipFill>
        <p:spPr bwMode="auto">
          <a:xfrm>
            <a:off x="395536" y="260648"/>
            <a:ext cx="2664296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2" cstate="print"/>
          <a:srcRect l="69231" r="-855" b="70642"/>
          <a:stretch>
            <a:fillRect/>
          </a:stretch>
        </p:blipFill>
        <p:spPr bwMode="auto">
          <a:xfrm>
            <a:off x="6228184" y="260648"/>
            <a:ext cx="2664296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2" cstate="print"/>
          <a:srcRect l="31624" r="30769" b="70643"/>
          <a:stretch>
            <a:fillRect/>
          </a:stretch>
        </p:blipFill>
        <p:spPr bwMode="auto">
          <a:xfrm>
            <a:off x="3059832" y="260648"/>
            <a:ext cx="3168352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2" cstate="print"/>
          <a:srcRect t="72172" r="65812"/>
          <a:stretch>
            <a:fillRect/>
          </a:stretch>
        </p:blipFill>
        <p:spPr bwMode="auto">
          <a:xfrm>
            <a:off x="395536" y="4509120"/>
            <a:ext cx="2880320" cy="16381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2" cstate="print"/>
          <a:srcRect l="69231" t="72171"/>
          <a:stretch>
            <a:fillRect/>
          </a:stretch>
        </p:blipFill>
        <p:spPr bwMode="auto">
          <a:xfrm>
            <a:off x="6228184" y="4509120"/>
            <a:ext cx="2592288" cy="16381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2" cstate="print"/>
          <a:srcRect l="34187" t="72171" r="30770"/>
          <a:stretch>
            <a:fillRect/>
          </a:stretch>
        </p:blipFill>
        <p:spPr bwMode="auto">
          <a:xfrm>
            <a:off x="3275856" y="4509120"/>
            <a:ext cx="2952328" cy="16381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2" cstate="print"/>
          <a:srcRect l="65812" t="29358" b="27829"/>
          <a:stretch>
            <a:fillRect/>
          </a:stretch>
        </p:blipFill>
        <p:spPr bwMode="auto">
          <a:xfrm>
            <a:off x="5940152" y="1988840"/>
            <a:ext cx="2880320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2" cstate="print"/>
          <a:srcRect t="29358" r="64957" b="27829"/>
          <a:stretch>
            <a:fillRect/>
          </a:stretch>
        </p:blipFill>
        <p:spPr bwMode="auto">
          <a:xfrm>
            <a:off x="395536" y="1988840"/>
            <a:ext cx="2952328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2" cstate="print"/>
          <a:srcRect l="35043" t="29357" r="34188" b="27829"/>
          <a:stretch>
            <a:fillRect/>
          </a:stretch>
        </p:blipFill>
        <p:spPr bwMode="auto">
          <a:xfrm>
            <a:off x="3347864" y="1988840"/>
            <a:ext cx="2592288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748464" cy="4574133"/>
          </a:xfrm>
        </p:spPr>
        <p:txBody>
          <a:bodyPr/>
          <a:lstStyle/>
          <a:p>
            <a:r>
              <a:rPr lang="cs-CZ" sz="1600" dirty="0" smtClean="0"/>
              <a:t>Obr.1</a:t>
            </a:r>
            <a:r>
              <a:rPr lang="cs-CZ" sz="1600" dirty="0" smtClean="0"/>
              <a:t>: </a:t>
            </a:r>
            <a:r>
              <a:rPr lang="cs-CZ" sz="1600" dirty="0" smtClean="0"/>
              <a:t>Soubor:Warsaw6vb.jpg.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2011-05-13].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</a:t>
            </a:r>
            <a:r>
              <a:rPr lang="cs-CZ" sz="1600" dirty="0" smtClean="0"/>
              <a:t>cs.wikipedia.org/wiki/Soubor:Warsaw6vb.jpg&gt;  podle </a:t>
            </a:r>
            <a:r>
              <a:rPr lang="cs-CZ" sz="1600" dirty="0" smtClean="0"/>
              <a:t>podmínek Svobodné licence GNU pro dokumenty</a:t>
            </a:r>
            <a:endParaRPr lang="cs-CZ" sz="1600" dirty="0" smtClean="0"/>
          </a:p>
          <a:p>
            <a:r>
              <a:rPr lang="cs-CZ" sz="1600" dirty="0" smtClean="0"/>
              <a:t>Obr.2: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Krak</a:t>
            </a:r>
            <a:r>
              <a:rPr lang="cs-CZ" sz="1600" dirty="0" smtClean="0"/>
              <a:t>%C3%B3w </a:t>
            </a:r>
            <a:r>
              <a:rPr lang="cs-CZ" sz="1600" dirty="0" err="1" smtClean="0"/>
              <a:t>Sukiennice.jpg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2011-05-13]. Dostupné z WWW: &lt;http://cs.wikipedia.org/wiki/Soubor:Krak%C3%B3w_Sukiennice.jpg&gt; </a:t>
            </a:r>
            <a:r>
              <a:rPr lang="cs-CZ" sz="1600" dirty="0" smtClean="0"/>
              <a:t> </a:t>
            </a:r>
            <a:r>
              <a:rPr lang="cs-CZ" sz="1600" dirty="0" smtClean="0"/>
              <a:t>podle licence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, autor  </a:t>
            </a:r>
            <a:r>
              <a:rPr lang="cs-CZ" sz="1600" dirty="0" err="1" smtClean="0"/>
              <a:t>Andrzej</a:t>
            </a:r>
            <a:r>
              <a:rPr lang="cs-CZ" sz="1600" dirty="0" smtClean="0"/>
              <a:t>  </a:t>
            </a:r>
            <a:r>
              <a:rPr lang="cs-CZ" sz="1600" dirty="0" err="1" smtClean="0"/>
              <a:t>Barabasz</a:t>
            </a:r>
            <a:endParaRPr lang="cs-CZ" sz="1600" dirty="0" smtClean="0"/>
          </a:p>
          <a:p>
            <a:r>
              <a:rPr lang="cs-CZ" sz="1600" dirty="0" smtClean="0"/>
              <a:t>Obr.3: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Birkenau</a:t>
            </a:r>
            <a:r>
              <a:rPr lang="cs-CZ" sz="1600" dirty="0" smtClean="0"/>
              <a:t> </a:t>
            </a:r>
            <a:r>
              <a:rPr lang="cs-CZ" sz="1600" dirty="0" err="1" smtClean="0"/>
              <a:t>gate.JPG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2011-05-13].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</a:t>
            </a:r>
            <a:r>
              <a:rPr lang="cs-CZ" sz="1600" dirty="0" smtClean="0"/>
              <a:t>cs.wikipedia.org/wiki/Soubor:Birkenau_gate.JPG&gt;  podle </a:t>
            </a:r>
            <a:r>
              <a:rPr lang="cs-CZ" sz="1600" dirty="0" smtClean="0"/>
              <a:t>licence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, </a:t>
            </a:r>
            <a:r>
              <a:rPr lang="cs-CZ" sz="1600" dirty="0" smtClean="0"/>
              <a:t>autor  Angelo </a:t>
            </a:r>
            <a:r>
              <a:rPr lang="cs-CZ" sz="1600" dirty="0" err="1" smtClean="0"/>
              <a:t>Celedon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234</TotalTime>
  <Words>48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Technický</vt:lpstr>
      <vt:lpstr>Poznáte, které místo je schováno  v  puzzle?</vt:lpstr>
      <vt:lpstr>Snímek 2</vt:lpstr>
      <vt:lpstr>Snímek 3</vt:lpstr>
      <vt:lpstr>Snímek 4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26</cp:revision>
  <dcterms:created xsi:type="dcterms:W3CDTF">2011-03-27T17:17:06Z</dcterms:created>
  <dcterms:modified xsi:type="dcterms:W3CDTF">2011-05-13T13:40:49Z</dcterms:modified>
</cp:coreProperties>
</file>