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108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Spolková republika Německo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6309320"/>
            <a:ext cx="208823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Braniborská brána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8966" b="68485"/>
          <a:stretch>
            <a:fillRect/>
          </a:stretch>
        </p:blipFill>
        <p:spPr bwMode="auto">
          <a:xfrm>
            <a:off x="6084168" y="260648"/>
            <a:ext cx="259228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r="68103" b="69696"/>
          <a:stretch>
            <a:fillRect/>
          </a:stretch>
        </p:blipFill>
        <p:spPr bwMode="auto">
          <a:xfrm>
            <a:off x="323528" y="260648"/>
            <a:ext cx="266429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31897" r="31034" b="69697"/>
          <a:stretch>
            <a:fillRect/>
          </a:stretch>
        </p:blipFill>
        <p:spPr bwMode="auto">
          <a:xfrm>
            <a:off x="2987824" y="260648"/>
            <a:ext cx="309634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l="67241" t="71515"/>
          <a:stretch>
            <a:fillRect/>
          </a:stretch>
        </p:blipFill>
        <p:spPr bwMode="auto">
          <a:xfrm>
            <a:off x="5940152" y="4509120"/>
            <a:ext cx="2736304" cy="16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t="71515" r="66379"/>
          <a:stretch>
            <a:fillRect/>
          </a:stretch>
        </p:blipFill>
        <p:spPr bwMode="auto">
          <a:xfrm>
            <a:off x="323528" y="4509120"/>
            <a:ext cx="2808312" cy="16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33620" t="71516" r="32759"/>
          <a:stretch>
            <a:fillRect/>
          </a:stretch>
        </p:blipFill>
        <p:spPr bwMode="auto">
          <a:xfrm>
            <a:off x="3131840" y="4509120"/>
            <a:ext cx="2808312" cy="16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32758" t="30303" r="31035" b="28485"/>
          <a:stretch>
            <a:fillRect/>
          </a:stretch>
        </p:blipFill>
        <p:spPr bwMode="auto">
          <a:xfrm>
            <a:off x="3059832" y="2060848"/>
            <a:ext cx="302433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68966" t="31516" b="28485"/>
          <a:stretch>
            <a:fillRect/>
          </a:stretch>
        </p:blipFill>
        <p:spPr bwMode="auto">
          <a:xfrm>
            <a:off x="6084168" y="2132856"/>
            <a:ext cx="259228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t="30303" r="67241" b="28485"/>
          <a:stretch>
            <a:fillRect/>
          </a:stretch>
        </p:blipFill>
        <p:spPr bwMode="auto">
          <a:xfrm>
            <a:off x="323528" y="2060848"/>
            <a:ext cx="273630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6309320"/>
            <a:ext cx="27363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Zámek Neuschwanstein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68019" b="67901"/>
          <a:stretch>
            <a:fillRect/>
          </a:stretch>
        </p:blipFill>
        <p:spPr bwMode="auto">
          <a:xfrm>
            <a:off x="6084168" y="260648"/>
            <a:ext cx="274235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l="37789" r="31980" b="67901"/>
          <a:stretch>
            <a:fillRect/>
          </a:stretch>
        </p:blipFill>
        <p:spPr bwMode="auto">
          <a:xfrm>
            <a:off x="3491880" y="260648"/>
            <a:ext cx="259228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r="62212" b="67901"/>
          <a:stretch>
            <a:fillRect/>
          </a:stretch>
        </p:blipFill>
        <p:spPr bwMode="auto">
          <a:xfrm>
            <a:off x="251520" y="260648"/>
            <a:ext cx="324036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70539" t="32099" r="70" b="28395"/>
          <a:stretch>
            <a:fillRect/>
          </a:stretch>
        </p:blipFill>
        <p:spPr bwMode="auto">
          <a:xfrm>
            <a:off x="6300192" y="2132856"/>
            <a:ext cx="252028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35269" t="32099" r="29461" b="28395"/>
          <a:stretch>
            <a:fillRect/>
          </a:stretch>
        </p:blipFill>
        <p:spPr bwMode="auto">
          <a:xfrm>
            <a:off x="3275856" y="2132856"/>
            <a:ext cx="302433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32098" r="64731" b="28395"/>
          <a:stretch>
            <a:fillRect/>
          </a:stretch>
        </p:blipFill>
        <p:spPr bwMode="auto">
          <a:xfrm>
            <a:off x="251520" y="2132856"/>
            <a:ext cx="302433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t="71606" r="65571"/>
          <a:stretch>
            <a:fillRect/>
          </a:stretch>
        </p:blipFill>
        <p:spPr bwMode="auto">
          <a:xfrm>
            <a:off x="251520" y="4437112"/>
            <a:ext cx="295232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33589" t="71605" r="31981"/>
          <a:stretch>
            <a:fillRect/>
          </a:stretch>
        </p:blipFill>
        <p:spPr bwMode="auto">
          <a:xfrm>
            <a:off x="3131840" y="4437112"/>
            <a:ext cx="295232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67180" t="71604"/>
          <a:stretch>
            <a:fillRect/>
          </a:stretch>
        </p:blipFill>
        <p:spPr bwMode="auto">
          <a:xfrm>
            <a:off x="6012160" y="4437112"/>
            <a:ext cx="281435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6237312"/>
            <a:ext cx="13681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Berlín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67500" b="66667"/>
          <a:stretch>
            <a:fillRect/>
          </a:stretch>
        </p:blipFill>
        <p:spPr bwMode="auto">
          <a:xfrm>
            <a:off x="6084168" y="476672"/>
            <a:ext cx="277364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r="68781" b="68055"/>
          <a:stretch>
            <a:fillRect/>
          </a:stretch>
        </p:blipFill>
        <p:spPr bwMode="auto">
          <a:xfrm>
            <a:off x="323527" y="476672"/>
            <a:ext cx="2664297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31218" r="32500" b="68055"/>
          <a:stretch>
            <a:fillRect/>
          </a:stretch>
        </p:blipFill>
        <p:spPr bwMode="auto">
          <a:xfrm>
            <a:off x="2987824" y="476672"/>
            <a:ext cx="309634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t="31945" r="67094" b="30555"/>
          <a:stretch>
            <a:fillRect/>
          </a:stretch>
        </p:blipFill>
        <p:spPr bwMode="auto">
          <a:xfrm>
            <a:off x="323527" y="2132856"/>
            <a:ext cx="2808313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32907" t="31945" r="31656" b="30556"/>
          <a:stretch>
            <a:fillRect/>
          </a:stretch>
        </p:blipFill>
        <p:spPr bwMode="auto">
          <a:xfrm>
            <a:off x="3131840" y="2132856"/>
            <a:ext cx="302433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68344" t="69444"/>
          <a:stretch>
            <a:fillRect/>
          </a:stretch>
        </p:blipFill>
        <p:spPr bwMode="auto">
          <a:xfrm>
            <a:off x="6156176" y="4077072"/>
            <a:ext cx="270163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l="68344" t="33333" b="30555"/>
          <a:stretch>
            <a:fillRect/>
          </a:stretch>
        </p:blipFill>
        <p:spPr bwMode="auto">
          <a:xfrm>
            <a:off x="6156176" y="2204864"/>
            <a:ext cx="270163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t="69444" r="67093"/>
          <a:stretch>
            <a:fillRect/>
          </a:stretch>
        </p:blipFill>
        <p:spPr bwMode="auto">
          <a:xfrm>
            <a:off x="323527" y="4077072"/>
            <a:ext cx="2808313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32906" t="69445" r="31656"/>
          <a:stretch>
            <a:fillRect/>
          </a:stretch>
        </p:blipFill>
        <p:spPr bwMode="auto">
          <a:xfrm>
            <a:off x="3131840" y="4077072"/>
            <a:ext cx="302433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Brandenburger</a:t>
            </a:r>
            <a:r>
              <a:rPr lang="cs-CZ" sz="1600" dirty="0" smtClean="0"/>
              <a:t> Tor1.JPG.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&lt;http://cs.wikipedia.org/wiki/Soubor:Brandenburger_Tor1.JPG</a:t>
            </a:r>
            <a:r>
              <a:rPr lang="cs-CZ" sz="1600" dirty="0" smtClean="0"/>
              <a:t>&gt;</a:t>
            </a:r>
            <a:r>
              <a:rPr lang="cs-CZ" sz="1600" dirty="0" smtClean="0"/>
              <a:t> podle podmínek Svobodné licence GNU pro dokumenty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Castle</a:t>
            </a:r>
            <a:r>
              <a:rPr lang="cs-CZ" sz="1600" dirty="0" smtClean="0"/>
              <a:t> </a:t>
            </a:r>
            <a:r>
              <a:rPr lang="cs-CZ" sz="1600" dirty="0" err="1" smtClean="0"/>
              <a:t>Neuschwanstein.jpg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cs.wikipedia.org/wiki/Soubor:Castle_Neuschwanstein.jpg&gt;</a:t>
            </a:r>
            <a:r>
              <a:rPr lang="cs-CZ" sz="1600" dirty="0" smtClean="0"/>
              <a:t> 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</a:t>
            </a:r>
            <a:r>
              <a:rPr lang="cs-CZ" sz="1600" dirty="0" err="1" smtClean="0"/>
              <a:t>Softeis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Soubor:Cityscapeberlin2006.JPG.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cs.wikipedia.org/wiki/Soubor:Cityscapeberlin2006.JPG&gt;  </a:t>
            </a:r>
            <a:r>
              <a:rPr lang="cs-CZ" sz="1600" dirty="0" smtClean="0"/>
              <a:t>podle podmínek Svobodné licence GNU pro dokumenty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265</TotalTime>
  <Words>49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30</cp:revision>
  <dcterms:created xsi:type="dcterms:W3CDTF">2011-03-27T17:17:06Z</dcterms:created>
  <dcterms:modified xsi:type="dcterms:W3CDTF">2011-05-14T05:39:06Z</dcterms:modified>
</cp:coreProperties>
</file>