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3" r:id="rId3"/>
    <p:sldId id="264" r:id="rId4"/>
    <p:sldId id="265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93096"/>
            <a:ext cx="8305800" cy="50405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Rakousko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24128" y="6309320"/>
            <a:ext cx="295232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Michaelské</a:t>
            </a:r>
            <a:r>
              <a:rPr lang="cs-CZ" dirty="0" smtClean="0"/>
              <a:t> náměstí, Vídeň</a:t>
            </a:r>
            <a:endParaRPr lang="cs-CZ" dirty="0"/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 t="67278" r="66957"/>
          <a:stretch>
            <a:fillRect/>
          </a:stretch>
        </p:blipFill>
        <p:spPr bwMode="auto">
          <a:xfrm>
            <a:off x="395536" y="4221088"/>
            <a:ext cx="2736304" cy="192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 cstate="print"/>
          <a:srcRect l="66956" b="59634"/>
          <a:stretch>
            <a:fillRect/>
          </a:stretch>
        </p:blipFill>
        <p:spPr bwMode="auto">
          <a:xfrm>
            <a:off x="5940152" y="260648"/>
            <a:ext cx="273630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2" cstate="print"/>
          <a:srcRect r="67826" b="62080"/>
          <a:stretch>
            <a:fillRect/>
          </a:stretch>
        </p:blipFill>
        <p:spPr bwMode="auto">
          <a:xfrm>
            <a:off x="395536" y="260648"/>
            <a:ext cx="2664296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2" cstate="print"/>
          <a:srcRect l="66956" t="66055"/>
          <a:stretch>
            <a:fillRect/>
          </a:stretch>
        </p:blipFill>
        <p:spPr bwMode="auto">
          <a:xfrm>
            <a:off x="5940152" y="4149080"/>
            <a:ext cx="2736304" cy="1998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2" cstate="print"/>
          <a:srcRect l="32174" t="40367" r="33043" b="32722"/>
          <a:stretch>
            <a:fillRect/>
          </a:stretch>
        </p:blipFill>
        <p:spPr bwMode="auto">
          <a:xfrm>
            <a:off x="3059832" y="2636912"/>
            <a:ext cx="2880320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2" cstate="print"/>
          <a:srcRect t="37920" r="67826" b="31499"/>
          <a:stretch>
            <a:fillRect/>
          </a:stretch>
        </p:blipFill>
        <p:spPr bwMode="auto">
          <a:xfrm>
            <a:off x="395536" y="2492896"/>
            <a:ext cx="266429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2" cstate="print"/>
          <a:srcRect l="32175" r="33043" b="59633"/>
          <a:stretch>
            <a:fillRect/>
          </a:stretch>
        </p:blipFill>
        <p:spPr bwMode="auto">
          <a:xfrm>
            <a:off x="3059832" y="260648"/>
            <a:ext cx="2880320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2" cstate="print"/>
          <a:srcRect l="66956" t="40366" b="33945"/>
          <a:stretch>
            <a:fillRect/>
          </a:stretch>
        </p:blipFill>
        <p:spPr bwMode="auto">
          <a:xfrm>
            <a:off x="5940152" y="2636912"/>
            <a:ext cx="2736304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2" cstate="print"/>
          <a:srcRect l="33044" t="67278" r="32174"/>
          <a:stretch>
            <a:fillRect/>
          </a:stretch>
        </p:blipFill>
        <p:spPr bwMode="auto">
          <a:xfrm>
            <a:off x="3131840" y="4221088"/>
            <a:ext cx="2880320" cy="192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0312" y="5589240"/>
            <a:ext cx="122413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Wolfgang Amadeus Mozart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61850" r="64330" b="7566"/>
          <a:stretch>
            <a:fillRect/>
          </a:stretch>
        </p:blipFill>
        <p:spPr bwMode="auto">
          <a:xfrm>
            <a:off x="1543283" y="4581128"/>
            <a:ext cx="1876589" cy="2276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r="62961" b="65232"/>
          <a:stretch>
            <a:fillRect/>
          </a:stretch>
        </p:blipFill>
        <p:spPr bwMode="auto">
          <a:xfrm>
            <a:off x="1543283" y="-23473"/>
            <a:ext cx="1948597" cy="25883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t="34768" r="64330" b="38149"/>
          <a:stretch>
            <a:fillRect/>
          </a:stretch>
        </p:blipFill>
        <p:spPr bwMode="auto">
          <a:xfrm>
            <a:off x="1543283" y="2564904"/>
            <a:ext cx="1876589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71257" t="315" b="65232"/>
          <a:stretch>
            <a:fillRect/>
          </a:stretch>
        </p:blipFill>
        <p:spPr bwMode="auto">
          <a:xfrm>
            <a:off x="5292080" y="0"/>
            <a:ext cx="1512168" cy="2564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 l="71257" t="33801" b="36215"/>
          <a:stretch>
            <a:fillRect/>
          </a:stretch>
        </p:blipFill>
        <p:spPr bwMode="auto">
          <a:xfrm>
            <a:off x="5292080" y="2492896"/>
            <a:ext cx="151216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l="71257" t="61850" b="7566"/>
          <a:stretch>
            <a:fillRect/>
          </a:stretch>
        </p:blipFill>
        <p:spPr bwMode="auto">
          <a:xfrm>
            <a:off x="5292080" y="4581128"/>
            <a:ext cx="1512168" cy="2276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 l="35670" t="60883" r="28744" b="7566"/>
          <a:stretch>
            <a:fillRect/>
          </a:stretch>
        </p:blipFill>
        <p:spPr bwMode="auto">
          <a:xfrm>
            <a:off x="3419872" y="4509120"/>
            <a:ext cx="1872208" cy="234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 l="35670" t="29932" r="28743" b="39117"/>
          <a:stretch>
            <a:fillRect/>
          </a:stretch>
        </p:blipFill>
        <p:spPr bwMode="auto">
          <a:xfrm>
            <a:off x="3419872" y="2204864"/>
            <a:ext cx="187220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 l="37039" r="28743" b="70069"/>
          <a:stretch>
            <a:fillRect/>
          </a:stretch>
        </p:blipFill>
        <p:spPr bwMode="auto">
          <a:xfrm>
            <a:off x="3491880" y="-23473"/>
            <a:ext cx="1800200" cy="222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64288" y="6237312"/>
            <a:ext cx="165618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Salzburg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65771" b="67073"/>
          <a:stretch>
            <a:fillRect/>
          </a:stretch>
        </p:blipFill>
        <p:spPr bwMode="auto">
          <a:xfrm>
            <a:off x="6012160" y="188640"/>
            <a:ext cx="288558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32458" r="34229" b="67073"/>
          <a:stretch>
            <a:fillRect/>
          </a:stretch>
        </p:blipFill>
        <p:spPr bwMode="auto">
          <a:xfrm>
            <a:off x="3203848" y="188640"/>
            <a:ext cx="2808312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r="67541" b="67073"/>
          <a:stretch>
            <a:fillRect/>
          </a:stretch>
        </p:blipFill>
        <p:spPr bwMode="auto">
          <a:xfrm>
            <a:off x="467543" y="188640"/>
            <a:ext cx="2736305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t="70732" r="66687"/>
          <a:stretch>
            <a:fillRect/>
          </a:stretch>
        </p:blipFill>
        <p:spPr bwMode="auto">
          <a:xfrm>
            <a:off x="467543" y="4365104"/>
            <a:ext cx="2808313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 l="65771" t="70732"/>
          <a:stretch>
            <a:fillRect/>
          </a:stretch>
        </p:blipFill>
        <p:spPr bwMode="auto">
          <a:xfrm>
            <a:off x="6012160" y="4365104"/>
            <a:ext cx="288558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l="33312" t="70731" r="34230"/>
          <a:stretch>
            <a:fillRect/>
          </a:stretch>
        </p:blipFill>
        <p:spPr bwMode="auto">
          <a:xfrm>
            <a:off x="3275856" y="4365104"/>
            <a:ext cx="2736304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 t="32927" r="66687" b="29269"/>
          <a:stretch>
            <a:fillRect/>
          </a:stretch>
        </p:blipFill>
        <p:spPr bwMode="auto">
          <a:xfrm>
            <a:off x="467543" y="2132856"/>
            <a:ext cx="2808313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 l="33312" t="32927" r="32521" b="29269"/>
          <a:stretch>
            <a:fillRect/>
          </a:stretch>
        </p:blipFill>
        <p:spPr bwMode="auto">
          <a:xfrm>
            <a:off x="3275856" y="2132856"/>
            <a:ext cx="2880320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 l="67479" t="32927" b="29268"/>
          <a:stretch>
            <a:fillRect/>
          </a:stretch>
        </p:blipFill>
        <p:spPr bwMode="auto">
          <a:xfrm>
            <a:off x="6156176" y="2132856"/>
            <a:ext cx="2741572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748464" cy="4574133"/>
          </a:xfrm>
        </p:spPr>
        <p:txBody>
          <a:bodyPr/>
          <a:lstStyle/>
          <a:p>
            <a:r>
              <a:rPr lang="cs-CZ" sz="1600" dirty="0" smtClean="0"/>
              <a:t>Obr.1:   Soubor:IMG 0171 - </a:t>
            </a:r>
            <a:r>
              <a:rPr lang="cs-CZ" sz="1600" dirty="0" err="1" smtClean="0"/>
              <a:t>Wien</a:t>
            </a:r>
            <a:r>
              <a:rPr lang="cs-CZ" sz="1600" dirty="0" smtClean="0"/>
              <a:t> - </a:t>
            </a:r>
            <a:r>
              <a:rPr lang="cs-CZ" sz="1600" dirty="0" err="1" smtClean="0"/>
              <a:t>Michaelerplatz.JPG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&lt;http://cs.wikipedia.org/wiki/Soubor:IMG_0171_-_Wien_-_Michaelerplatz.JPG&gt;  podle 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 </a:t>
            </a:r>
            <a:r>
              <a:rPr lang="cs-CZ" sz="1600" dirty="0" err="1" smtClean="0"/>
              <a:t>Andrew</a:t>
            </a:r>
            <a:r>
              <a:rPr lang="cs-CZ" sz="1600" dirty="0" smtClean="0"/>
              <a:t> Bossi</a:t>
            </a:r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Soubor:Wolfgang-</a:t>
            </a:r>
            <a:r>
              <a:rPr lang="cs-CZ" sz="1600" dirty="0" err="1" smtClean="0"/>
              <a:t>amadeus</a:t>
            </a:r>
            <a:r>
              <a:rPr lang="cs-CZ" sz="1600" dirty="0" smtClean="0"/>
              <a:t>-</a:t>
            </a:r>
            <a:r>
              <a:rPr lang="cs-CZ" sz="1600" dirty="0" err="1" smtClean="0"/>
              <a:t>mozart</a:t>
            </a:r>
            <a:r>
              <a:rPr lang="cs-CZ" sz="1600" dirty="0" smtClean="0"/>
              <a:t> 1.jpg.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cs.wikipedia.org/wiki/Soubor:Wolfgang-amadeus-mozart_1.jpg&gt; jako volné dílo</a:t>
            </a:r>
            <a:endParaRPr lang="cs-CZ" sz="1600" dirty="0" smtClean="0"/>
          </a:p>
          <a:p>
            <a:r>
              <a:rPr lang="cs-CZ" sz="1600" dirty="0" smtClean="0"/>
              <a:t>Obr.3: </a:t>
            </a:r>
            <a:r>
              <a:rPr lang="cs-CZ" sz="1600" dirty="0" smtClean="0"/>
              <a:t>Soubor:SalzburgerAltstadt02.JPG.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&lt;http://cs.wikipedia.org/wiki/Soubor:SalzburgerAltstadt02.JPG&gt;</a:t>
            </a:r>
            <a:r>
              <a:rPr lang="cs-CZ" sz="1600" dirty="0" smtClean="0"/>
              <a:t> </a:t>
            </a:r>
            <a:r>
              <a:rPr lang="cs-CZ" sz="1600" dirty="0" smtClean="0"/>
              <a:t>podle podmínek Svobodné licence GNU pro dokumenty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288</TotalTime>
  <Words>54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Technický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34</cp:revision>
  <dcterms:created xsi:type="dcterms:W3CDTF">2011-03-27T17:17:06Z</dcterms:created>
  <dcterms:modified xsi:type="dcterms:W3CDTF">2011-05-14T10:12:30Z</dcterms:modified>
</cp:coreProperties>
</file>