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293096"/>
            <a:ext cx="8305800" cy="50405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Itálie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740352" y="6309320"/>
            <a:ext cx="93610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Řím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66087" b="64574"/>
          <a:stretch>
            <a:fillRect/>
          </a:stretch>
        </p:blipFill>
        <p:spPr bwMode="auto">
          <a:xfrm>
            <a:off x="5868144" y="188640"/>
            <a:ext cx="2808312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 t="69672" r="66957"/>
          <a:stretch>
            <a:fillRect/>
          </a:stretch>
        </p:blipFill>
        <p:spPr bwMode="auto">
          <a:xfrm>
            <a:off x="395536" y="4437112"/>
            <a:ext cx="2736304" cy="18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 l="66957" t="68491"/>
          <a:stretch>
            <a:fillRect/>
          </a:stretch>
        </p:blipFill>
        <p:spPr bwMode="auto">
          <a:xfrm>
            <a:off x="5940152" y="4365104"/>
            <a:ext cx="2736304" cy="1921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 r="65217" b="64574"/>
          <a:stretch>
            <a:fillRect/>
          </a:stretch>
        </p:blipFill>
        <p:spPr bwMode="auto">
          <a:xfrm>
            <a:off x="395536" y="188640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 l="33043" t="35426" r="33043" b="30329"/>
          <a:stretch>
            <a:fillRect/>
          </a:stretch>
        </p:blipFill>
        <p:spPr bwMode="auto">
          <a:xfrm>
            <a:off x="3131840" y="2348880"/>
            <a:ext cx="280831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 l="66956" t="35426" r="-869" b="31510"/>
          <a:stretch>
            <a:fillRect/>
          </a:stretch>
        </p:blipFill>
        <p:spPr bwMode="auto">
          <a:xfrm>
            <a:off x="5940152" y="2348880"/>
            <a:ext cx="280831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l="33044" t="69672" r="32174"/>
          <a:stretch>
            <a:fillRect/>
          </a:stretch>
        </p:blipFill>
        <p:spPr bwMode="auto">
          <a:xfrm>
            <a:off x="3131840" y="4437112"/>
            <a:ext cx="2880320" cy="18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/>
          <a:srcRect t="35426" r="66957" b="30329"/>
          <a:stretch>
            <a:fillRect/>
          </a:stretch>
        </p:blipFill>
        <p:spPr bwMode="auto">
          <a:xfrm>
            <a:off x="395536" y="2348880"/>
            <a:ext cx="273630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 cstate="print"/>
          <a:srcRect l="34783" r="33913" b="64574"/>
          <a:stretch>
            <a:fillRect/>
          </a:stretch>
        </p:blipFill>
        <p:spPr bwMode="auto">
          <a:xfrm>
            <a:off x="3275856" y="188640"/>
            <a:ext cx="259228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80312" y="5589240"/>
            <a:ext cx="158417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Šikmá věž </a:t>
            </a:r>
            <a:br>
              <a:rPr lang="cs-CZ" dirty="0" smtClean="0"/>
            </a:br>
            <a:r>
              <a:rPr lang="cs-CZ" dirty="0" smtClean="0"/>
              <a:t>v Pise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r="63763" b="71777"/>
          <a:stretch>
            <a:fillRect/>
          </a:stretch>
        </p:blipFill>
        <p:spPr bwMode="auto">
          <a:xfrm>
            <a:off x="1619672" y="-27385"/>
            <a:ext cx="1872208" cy="194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 t="28223" r="63763" b="36188"/>
          <a:stretch>
            <a:fillRect/>
          </a:stretch>
        </p:blipFill>
        <p:spPr bwMode="auto">
          <a:xfrm>
            <a:off x="1619672" y="1913452"/>
            <a:ext cx="1872208" cy="2451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t="63763" r="63763"/>
          <a:stretch>
            <a:fillRect/>
          </a:stretch>
        </p:blipFill>
        <p:spPr bwMode="auto">
          <a:xfrm>
            <a:off x="1619672" y="4365104"/>
            <a:ext cx="1872208" cy="249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 l="71080" t="67944" r="1045"/>
          <a:stretch>
            <a:fillRect/>
          </a:stretch>
        </p:blipFill>
        <p:spPr bwMode="auto">
          <a:xfrm>
            <a:off x="5292080" y="4653136"/>
            <a:ext cx="1440160" cy="2208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/>
          <a:srcRect l="71080" t="398" b="72822"/>
          <a:stretch>
            <a:fillRect/>
          </a:stretch>
        </p:blipFill>
        <p:spPr bwMode="auto">
          <a:xfrm>
            <a:off x="5292080" y="0"/>
            <a:ext cx="1494166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 cstate="print"/>
          <a:srcRect l="71079" t="27178" b="32056"/>
          <a:stretch>
            <a:fillRect/>
          </a:stretch>
        </p:blipFill>
        <p:spPr bwMode="auto">
          <a:xfrm>
            <a:off x="5292080" y="1844824"/>
            <a:ext cx="149416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 cstate="print"/>
          <a:srcRect l="36237" t="67945" r="28920"/>
          <a:stretch>
            <a:fillRect/>
          </a:stretch>
        </p:blipFill>
        <p:spPr bwMode="auto">
          <a:xfrm>
            <a:off x="3491880" y="4653136"/>
            <a:ext cx="1800200" cy="2208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 cstate="print"/>
          <a:srcRect l="36237" t="34495" r="28920" b="32055"/>
          <a:stretch>
            <a:fillRect/>
          </a:stretch>
        </p:blipFill>
        <p:spPr bwMode="auto">
          <a:xfrm>
            <a:off x="3491880" y="2348880"/>
            <a:ext cx="180020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 cstate="print"/>
          <a:srcRect l="36236" r="28920" b="65505"/>
          <a:stretch>
            <a:fillRect/>
          </a:stretch>
        </p:blipFill>
        <p:spPr bwMode="auto">
          <a:xfrm>
            <a:off x="3491880" y="-27385"/>
            <a:ext cx="1800200" cy="237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64288" y="6237312"/>
            <a:ext cx="165618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Benátky</a:t>
            </a:r>
            <a:endParaRPr lang="cs-CZ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t="70948" r="65217"/>
          <a:stretch>
            <a:fillRect/>
          </a:stretch>
        </p:blipFill>
        <p:spPr bwMode="auto">
          <a:xfrm>
            <a:off x="467544" y="4437112"/>
            <a:ext cx="2880320" cy="171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 l="34783" t="70948" r="33043"/>
          <a:stretch>
            <a:fillRect/>
          </a:stretch>
        </p:blipFill>
        <p:spPr bwMode="auto">
          <a:xfrm>
            <a:off x="3347864" y="4437112"/>
            <a:ext cx="2664296" cy="171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l="66957" t="70947"/>
          <a:stretch>
            <a:fillRect/>
          </a:stretch>
        </p:blipFill>
        <p:spPr bwMode="auto">
          <a:xfrm>
            <a:off x="6012160" y="4437112"/>
            <a:ext cx="2736304" cy="1710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/>
          <a:srcRect l="67826" b="66972"/>
          <a:stretch>
            <a:fillRect/>
          </a:stretch>
        </p:blipFill>
        <p:spPr bwMode="auto">
          <a:xfrm>
            <a:off x="6084168" y="260648"/>
            <a:ext cx="266429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 cstate="print"/>
          <a:srcRect r="65217" b="66972"/>
          <a:stretch>
            <a:fillRect/>
          </a:stretch>
        </p:blipFill>
        <p:spPr bwMode="auto">
          <a:xfrm>
            <a:off x="467544" y="260648"/>
            <a:ext cx="288032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 cstate="print"/>
          <a:srcRect l="34783" r="32174" b="66973"/>
          <a:stretch>
            <a:fillRect/>
          </a:stretch>
        </p:blipFill>
        <p:spPr bwMode="auto">
          <a:xfrm>
            <a:off x="3347864" y="260648"/>
            <a:ext cx="273630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 cstate="print"/>
          <a:srcRect t="33028" r="66957" b="29052"/>
          <a:stretch>
            <a:fillRect/>
          </a:stretch>
        </p:blipFill>
        <p:spPr bwMode="auto">
          <a:xfrm>
            <a:off x="467544" y="2204864"/>
            <a:ext cx="273630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 cstate="print"/>
          <a:srcRect l="67827" t="33027" b="29052"/>
          <a:stretch>
            <a:fillRect/>
          </a:stretch>
        </p:blipFill>
        <p:spPr bwMode="auto">
          <a:xfrm>
            <a:off x="6084168" y="2204864"/>
            <a:ext cx="26642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 cstate="print"/>
          <a:srcRect l="33044" t="33028" r="32174" b="29052"/>
          <a:stretch>
            <a:fillRect/>
          </a:stretch>
        </p:blipFill>
        <p:spPr bwMode="auto">
          <a:xfrm>
            <a:off x="3203848" y="2204864"/>
            <a:ext cx="288032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748464" cy="4574133"/>
          </a:xfrm>
        </p:spPr>
        <p:txBody>
          <a:bodyPr/>
          <a:lstStyle/>
          <a:p>
            <a:r>
              <a:rPr lang="cs-CZ" sz="1600" dirty="0" smtClean="0"/>
              <a:t>Obr.1:   </a:t>
            </a:r>
            <a:r>
              <a:rPr lang="cs-CZ" sz="1600" dirty="0" smtClean="0"/>
              <a:t>Soubor:Pohled na %C5%99%C3%</a:t>
            </a:r>
            <a:r>
              <a:rPr lang="cs-CZ" sz="1600" dirty="0" err="1" smtClean="0"/>
              <a:t>ADm.JPG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://cs.wikipedia.org/wiki/Soubor:Pohled_na_%</a:t>
            </a:r>
            <a:r>
              <a:rPr lang="cs-CZ" sz="1600" dirty="0" smtClean="0"/>
              <a:t>C5%99%C3%ADm.JPG&gt;  jako volné dílo</a:t>
            </a:r>
            <a:endParaRPr lang="cs-CZ" sz="1600" dirty="0" smtClean="0"/>
          </a:p>
          <a:p>
            <a:r>
              <a:rPr lang="cs-CZ" sz="1600" dirty="0" smtClean="0"/>
              <a:t>Obr.2: </a:t>
            </a:r>
            <a:r>
              <a:rPr lang="cs-CZ" sz="1600" dirty="0" smtClean="0"/>
              <a:t>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Leaning</a:t>
            </a:r>
            <a:r>
              <a:rPr lang="cs-CZ" sz="1600" dirty="0" smtClean="0"/>
              <a:t> </a:t>
            </a:r>
            <a:r>
              <a:rPr lang="cs-CZ" sz="1600" dirty="0" err="1" smtClean="0"/>
              <a:t>Tower</a:t>
            </a:r>
            <a:r>
              <a:rPr lang="cs-CZ" sz="1600" dirty="0" smtClean="0"/>
              <a:t> </a:t>
            </a:r>
            <a:r>
              <a:rPr lang="cs-CZ" sz="1600" dirty="0" err="1" smtClean="0"/>
              <a:t>of</a:t>
            </a:r>
            <a:r>
              <a:rPr lang="cs-CZ" sz="1600" dirty="0" smtClean="0"/>
              <a:t> Pisa.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</a:t>
            </a:r>
            <a:r>
              <a:rPr lang="cs-CZ" sz="1600" dirty="0" smtClean="0"/>
              <a:t>cs.wikipedia.org/wiki/Soubor:Leaning_Tower_of_Pisa.jpg&gt;   podle </a:t>
            </a:r>
            <a:r>
              <a:rPr lang="cs-CZ" sz="1600" dirty="0" smtClean="0"/>
              <a:t>podmínek Svobodné licence GNU pro dokumenty </a:t>
            </a:r>
            <a:endParaRPr lang="cs-CZ" sz="1600" dirty="0" smtClean="0"/>
          </a:p>
          <a:p>
            <a:r>
              <a:rPr lang="cs-CZ" sz="1600" dirty="0" smtClean="0"/>
              <a:t>Obr.3: </a:t>
            </a:r>
            <a:r>
              <a:rPr lang="cs-CZ" sz="1600" dirty="0" smtClean="0"/>
              <a:t> </a:t>
            </a:r>
            <a:r>
              <a:rPr lang="cs-CZ" sz="1600" dirty="0" smtClean="0"/>
              <a:t>Soubor:Ben%C3%A1tky - </a:t>
            </a:r>
            <a:r>
              <a:rPr lang="cs-CZ" sz="1600" dirty="0" err="1" smtClean="0"/>
              <a:t>Velk</a:t>
            </a:r>
            <a:r>
              <a:rPr lang="cs-CZ" sz="1600" dirty="0" smtClean="0"/>
              <a:t>%C3%BD </a:t>
            </a:r>
            <a:r>
              <a:rPr lang="cs-CZ" sz="1600" dirty="0" err="1" smtClean="0"/>
              <a:t>kan</a:t>
            </a:r>
            <a:r>
              <a:rPr lang="cs-CZ" sz="1600" dirty="0" smtClean="0"/>
              <a:t>%C3%A1l.jpg.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://cs.wikipedia.org/wiki/Soubor:Ben%C3%A1tky_-_</a:t>
            </a:r>
            <a:r>
              <a:rPr lang="cs-CZ" sz="1600" dirty="0" smtClean="0"/>
              <a:t>Velk%C3%BD_kan%C3%A1l.jpg&gt;  podle </a:t>
            </a:r>
            <a:r>
              <a:rPr lang="cs-CZ" sz="1600" dirty="0" smtClean="0"/>
              <a:t>podmínek Svobodné licence GNU pro dokumenty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310</TotalTime>
  <Words>48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Technický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37</cp:revision>
  <dcterms:created xsi:type="dcterms:W3CDTF">2011-03-27T17:17:06Z</dcterms:created>
  <dcterms:modified xsi:type="dcterms:W3CDTF">2011-05-14T10:34:55Z</dcterms:modified>
</cp:coreProperties>
</file>