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0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Francie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6309320"/>
            <a:ext cx="35283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Point </a:t>
            </a:r>
            <a:r>
              <a:rPr lang="cs-CZ" dirty="0" err="1" smtClean="0"/>
              <a:t>du</a:t>
            </a:r>
            <a:r>
              <a:rPr lang="cs-CZ" dirty="0" smtClean="0"/>
              <a:t> Gard, římský viadukt</a:t>
            </a:r>
            <a:endParaRPr lang="cs-CZ" dirty="0"/>
          </a:p>
        </p:txBody>
      </p:sp>
      <p:pic>
        <p:nvPicPr>
          <p:cNvPr id="32" name="Obrázek 31" descr="P1040514.JPG"/>
          <p:cNvPicPr>
            <a:picLocks noChangeAspect="1"/>
          </p:cNvPicPr>
          <p:nvPr/>
        </p:nvPicPr>
        <p:blipFill>
          <a:blip r:embed="rId2" cstate="print"/>
          <a:srcRect t="68468" r="72072"/>
          <a:stretch>
            <a:fillRect/>
          </a:stretch>
        </p:blipFill>
        <p:spPr>
          <a:xfrm>
            <a:off x="683568" y="4293096"/>
            <a:ext cx="2232248" cy="1890210"/>
          </a:xfrm>
          <a:prstGeom prst="rect">
            <a:avLst/>
          </a:prstGeom>
        </p:spPr>
      </p:pic>
      <p:pic>
        <p:nvPicPr>
          <p:cNvPr id="33" name="Obrázek 32" descr="P1040514.JPG"/>
          <p:cNvPicPr>
            <a:picLocks noChangeAspect="1"/>
          </p:cNvPicPr>
          <p:nvPr/>
        </p:nvPicPr>
        <p:blipFill>
          <a:blip r:embed="rId2" cstate="print"/>
          <a:srcRect l="27927" t="68469" r="35136"/>
          <a:stretch>
            <a:fillRect/>
          </a:stretch>
        </p:blipFill>
        <p:spPr>
          <a:xfrm>
            <a:off x="2915816" y="4293096"/>
            <a:ext cx="2952328" cy="1890210"/>
          </a:xfrm>
          <a:prstGeom prst="rect">
            <a:avLst/>
          </a:prstGeom>
        </p:spPr>
      </p:pic>
      <p:pic>
        <p:nvPicPr>
          <p:cNvPr id="34" name="Obrázek 33" descr="P1040514.JPG"/>
          <p:cNvPicPr>
            <a:picLocks noChangeAspect="1"/>
          </p:cNvPicPr>
          <p:nvPr/>
        </p:nvPicPr>
        <p:blipFill>
          <a:blip r:embed="rId2" cstate="print"/>
          <a:srcRect l="63963" t="68468"/>
          <a:stretch>
            <a:fillRect/>
          </a:stretch>
        </p:blipFill>
        <p:spPr>
          <a:xfrm>
            <a:off x="5796136" y="4293096"/>
            <a:ext cx="2880320" cy="1890210"/>
          </a:xfrm>
          <a:prstGeom prst="rect">
            <a:avLst/>
          </a:prstGeom>
        </p:spPr>
      </p:pic>
      <p:pic>
        <p:nvPicPr>
          <p:cNvPr id="35" name="Obrázek 34" descr="P1040514.JPG"/>
          <p:cNvPicPr>
            <a:picLocks noChangeAspect="1"/>
          </p:cNvPicPr>
          <p:nvPr/>
        </p:nvPicPr>
        <p:blipFill>
          <a:blip r:embed="rId2" cstate="print"/>
          <a:srcRect t="37238" r="63964" b="31531"/>
          <a:stretch>
            <a:fillRect/>
          </a:stretch>
        </p:blipFill>
        <p:spPr>
          <a:xfrm>
            <a:off x="683568" y="2420888"/>
            <a:ext cx="2880320" cy="1872208"/>
          </a:xfrm>
          <a:prstGeom prst="rect">
            <a:avLst/>
          </a:prstGeom>
        </p:spPr>
      </p:pic>
      <p:pic>
        <p:nvPicPr>
          <p:cNvPr id="36" name="Obrázek 35" descr="P1040514.JPG"/>
          <p:cNvPicPr>
            <a:picLocks noChangeAspect="1"/>
          </p:cNvPicPr>
          <p:nvPr/>
        </p:nvPicPr>
        <p:blipFill>
          <a:blip r:embed="rId2" cstate="print"/>
          <a:srcRect l="36036" t="37237" r="34234" b="31532"/>
          <a:stretch>
            <a:fillRect/>
          </a:stretch>
        </p:blipFill>
        <p:spPr>
          <a:xfrm>
            <a:off x="3563888" y="2420888"/>
            <a:ext cx="2376264" cy="1872208"/>
          </a:xfrm>
          <a:prstGeom prst="rect">
            <a:avLst/>
          </a:prstGeom>
        </p:spPr>
      </p:pic>
      <p:pic>
        <p:nvPicPr>
          <p:cNvPr id="37" name="Obrázek 36" descr="P1040514.JPG"/>
          <p:cNvPicPr>
            <a:picLocks noChangeAspect="1"/>
          </p:cNvPicPr>
          <p:nvPr/>
        </p:nvPicPr>
        <p:blipFill>
          <a:blip r:embed="rId2" cstate="print"/>
          <a:srcRect l="63964" t="37237" b="31532"/>
          <a:stretch>
            <a:fillRect/>
          </a:stretch>
        </p:blipFill>
        <p:spPr>
          <a:xfrm>
            <a:off x="5796136" y="2420888"/>
            <a:ext cx="2880320" cy="1872208"/>
          </a:xfrm>
          <a:prstGeom prst="rect">
            <a:avLst/>
          </a:prstGeom>
        </p:spPr>
      </p:pic>
      <p:pic>
        <p:nvPicPr>
          <p:cNvPr id="38" name="Obrázek 37" descr="P1040514.JPG"/>
          <p:cNvPicPr>
            <a:picLocks noChangeAspect="1"/>
          </p:cNvPicPr>
          <p:nvPr/>
        </p:nvPicPr>
        <p:blipFill>
          <a:blip r:embed="rId2" cstate="print"/>
          <a:srcRect r="66667" b="62764"/>
          <a:stretch>
            <a:fillRect/>
          </a:stretch>
        </p:blipFill>
        <p:spPr>
          <a:xfrm>
            <a:off x="683568" y="188640"/>
            <a:ext cx="2664296" cy="2232248"/>
          </a:xfrm>
          <a:prstGeom prst="rect">
            <a:avLst/>
          </a:prstGeom>
        </p:spPr>
      </p:pic>
      <p:pic>
        <p:nvPicPr>
          <p:cNvPr id="39" name="Obrázek 38" descr="P1040514.JPG"/>
          <p:cNvPicPr>
            <a:picLocks noChangeAspect="1"/>
          </p:cNvPicPr>
          <p:nvPr/>
        </p:nvPicPr>
        <p:blipFill>
          <a:blip r:embed="rId2" cstate="print"/>
          <a:srcRect l="66667" b="62762"/>
          <a:stretch>
            <a:fillRect/>
          </a:stretch>
        </p:blipFill>
        <p:spPr>
          <a:xfrm>
            <a:off x="6012160" y="188640"/>
            <a:ext cx="2664296" cy="2232248"/>
          </a:xfrm>
          <a:prstGeom prst="rect">
            <a:avLst/>
          </a:prstGeom>
        </p:spPr>
      </p:pic>
      <p:pic>
        <p:nvPicPr>
          <p:cNvPr id="40" name="Obrázek 39" descr="P1040514.JPG"/>
          <p:cNvPicPr>
            <a:picLocks noChangeAspect="1"/>
          </p:cNvPicPr>
          <p:nvPr/>
        </p:nvPicPr>
        <p:blipFill>
          <a:blip r:embed="rId2" cstate="print"/>
          <a:srcRect l="33333" r="33334" b="62762"/>
          <a:stretch>
            <a:fillRect/>
          </a:stretch>
        </p:blipFill>
        <p:spPr>
          <a:xfrm>
            <a:off x="3347864" y="188640"/>
            <a:ext cx="2664296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07696" y="6381328"/>
            <a:ext cx="27363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Eifellova</a:t>
            </a:r>
            <a:r>
              <a:rPr lang="cs-CZ" dirty="0" smtClean="0"/>
              <a:t> věž v Paříži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 l="68631" b="62651"/>
          <a:stretch>
            <a:fillRect/>
          </a:stretch>
        </p:blipFill>
        <p:spPr bwMode="auto">
          <a:xfrm>
            <a:off x="6156176" y="260648"/>
            <a:ext cx="2667219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2" cstate="print"/>
          <a:srcRect r="63584" b="63856"/>
          <a:stretch>
            <a:fillRect/>
          </a:stretch>
        </p:blipFill>
        <p:spPr bwMode="auto">
          <a:xfrm>
            <a:off x="323528" y="260648"/>
            <a:ext cx="309634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2" cstate="print"/>
          <a:srcRect t="72289" r="63551"/>
          <a:stretch>
            <a:fillRect/>
          </a:stretch>
        </p:blipFill>
        <p:spPr bwMode="auto">
          <a:xfrm>
            <a:off x="320607" y="4581128"/>
            <a:ext cx="3099265" cy="1656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2" cstate="print"/>
          <a:srcRect t="36145" r="63550" b="27711"/>
          <a:stretch>
            <a:fillRect/>
          </a:stretch>
        </p:blipFill>
        <p:spPr bwMode="auto">
          <a:xfrm>
            <a:off x="320607" y="2420888"/>
            <a:ext cx="3099265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2" cstate="print"/>
          <a:srcRect l="68631" t="73494"/>
          <a:stretch>
            <a:fillRect/>
          </a:stretch>
        </p:blipFill>
        <p:spPr bwMode="auto">
          <a:xfrm>
            <a:off x="6156176" y="4653136"/>
            <a:ext cx="2667219" cy="15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2" cstate="print"/>
          <a:srcRect l="68631" t="37349" b="25301"/>
          <a:stretch>
            <a:fillRect/>
          </a:stretch>
        </p:blipFill>
        <p:spPr bwMode="auto">
          <a:xfrm>
            <a:off x="6156176" y="2492896"/>
            <a:ext cx="2667219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2" cstate="print"/>
          <a:srcRect l="36450" t="68675" r="31369"/>
          <a:stretch>
            <a:fillRect/>
          </a:stretch>
        </p:blipFill>
        <p:spPr bwMode="auto">
          <a:xfrm>
            <a:off x="3419872" y="4365104"/>
            <a:ext cx="2736304" cy="1872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2" cstate="print"/>
          <a:srcRect l="36450" t="36145" r="31369" b="31325"/>
          <a:stretch>
            <a:fillRect/>
          </a:stretch>
        </p:blipFill>
        <p:spPr bwMode="auto">
          <a:xfrm>
            <a:off x="3419872" y="2420888"/>
            <a:ext cx="273630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2" cstate="print"/>
          <a:srcRect l="36449" r="31369" b="63856"/>
          <a:stretch>
            <a:fillRect/>
          </a:stretch>
        </p:blipFill>
        <p:spPr bwMode="auto">
          <a:xfrm>
            <a:off x="3419872" y="260648"/>
            <a:ext cx="27363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6309320"/>
            <a:ext cx="31683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Mont</a:t>
            </a:r>
            <a:r>
              <a:rPr lang="cs-CZ" sz="2400" dirty="0" smtClean="0"/>
              <a:t> </a:t>
            </a:r>
            <a:r>
              <a:rPr lang="cs-CZ" sz="2400" dirty="0" err="1" smtClean="0"/>
              <a:t>Blanc</a:t>
            </a:r>
            <a:r>
              <a:rPr lang="cs-CZ" sz="2400" dirty="0" smtClean="0"/>
              <a:t>, 4810 m</a:t>
            </a:r>
            <a:endParaRPr lang="cs-CZ" sz="2400" dirty="0"/>
          </a:p>
        </p:txBody>
      </p:sp>
      <p:pic>
        <p:nvPicPr>
          <p:cNvPr id="23" name="Obrázek 22" descr="Mont Blanc 035.JPG"/>
          <p:cNvPicPr>
            <a:picLocks noChangeAspect="1"/>
          </p:cNvPicPr>
          <p:nvPr/>
        </p:nvPicPr>
        <p:blipFill>
          <a:blip r:embed="rId2" cstate="print"/>
          <a:srcRect l="66372" b="68142"/>
          <a:stretch>
            <a:fillRect/>
          </a:stretch>
        </p:blipFill>
        <p:spPr>
          <a:xfrm>
            <a:off x="5940152" y="116632"/>
            <a:ext cx="2736304" cy="1944216"/>
          </a:xfrm>
          <a:prstGeom prst="rect">
            <a:avLst/>
          </a:prstGeom>
        </p:spPr>
      </p:pic>
      <p:pic>
        <p:nvPicPr>
          <p:cNvPr id="24" name="Obrázek 23" descr="Mont Blanc 035.JPG"/>
          <p:cNvPicPr>
            <a:picLocks noChangeAspect="1"/>
          </p:cNvPicPr>
          <p:nvPr/>
        </p:nvPicPr>
        <p:blipFill>
          <a:blip r:embed="rId2" cstate="print"/>
          <a:srcRect l="66372" t="68437"/>
          <a:stretch>
            <a:fillRect/>
          </a:stretch>
        </p:blipFill>
        <p:spPr>
          <a:xfrm>
            <a:off x="5940152" y="4293096"/>
            <a:ext cx="2736304" cy="1926214"/>
          </a:xfrm>
          <a:prstGeom prst="rect">
            <a:avLst/>
          </a:prstGeom>
        </p:spPr>
      </p:pic>
      <p:pic>
        <p:nvPicPr>
          <p:cNvPr id="25" name="Obrázek 24" descr="Mont Blanc 035.JPG"/>
          <p:cNvPicPr>
            <a:picLocks noChangeAspect="1"/>
          </p:cNvPicPr>
          <p:nvPr/>
        </p:nvPicPr>
        <p:blipFill>
          <a:blip r:embed="rId2" cstate="print"/>
          <a:srcRect l="66372" t="30679" b="31563"/>
          <a:stretch>
            <a:fillRect/>
          </a:stretch>
        </p:blipFill>
        <p:spPr>
          <a:xfrm>
            <a:off x="5940152" y="1988840"/>
            <a:ext cx="2736304" cy="2304256"/>
          </a:xfrm>
          <a:prstGeom prst="rect">
            <a:avLst/>
          </a:prstGeom>
        </p:spPr>
      </p:pic>
      <p:pic>
        <p:nvPicPr>
          <p:cNvPr id="26" name="Obrázek 25" descr="Mont Blanc 035.JPG"/>
          <p:cNvPicPr>
            <a:picLocks noChangeAspect="1"/>
          </p:cNvPicPr>
          <p:nvPr/>
        </p:nvPicPr>
        <p:blipFill>
          <a:blip r:embed="rId2" cstate="print"/>
          <a:srcRect r="69026" b="68142"/>
          <a:stretch>
            <a:fillRect/>
          </a:stretch>
        </p:blipFill>
        <p:spPr>
          <a:xfrm>
            <a:off x="539552" y="116632"/>
            <a:ext cx="2520280" cy="1944216"/>
          </a:xfrm>
          <a:prstGeom prst="rect">
            <a:avLst/>
          </a:prstGeom>
        </p:spPr>
      </p:pic>
      <p:pic>
        <p:nvPicPr>
          <p:cNvPr id="27" name="Obrázek 26" descr="Mont Blanc 035.JPG"/>
          <p:cNvPicPr>
            <a:picLocks noChangeAspect="1"/>
          </p:cNvPicPr>
          <p:nvPr/>
        </p:nvPicPr>
        <p:blipFill>
          <a:blip r:embed="rId2" cstate="print"/>
          <a:srcRect t="66077" r="69027"/>
          <a:stretch>
            <a:fillRect/>
          </a:stretch>
        </p:blipFill>
        <p:spPr>
          <a:xfrm>
            <a:off x="539552" y="4149080"/>
            <a:ext cx="2520280" cy="2070230"/>
          </a:xfrm>
          <a:prstGeom prst="rect">
            <a:avLst/>
          </a:prstGeom>
        </p:spPr>
      </p:pic>
      <p:pic>
        <p:nvPicPr>
          <p:cNvPr id="28" name="Obrázek 27" descr="Mont Blanc 035.JPG"/>
          <p:cNvPicPr>
            <a:picLocks noChangeAspect="1"/>
          </p:cNvPicPr>
          <p:nvPr/>
        </p:nvPicPr>
        <p:blipFill>
          <a:blip r:embed="rId2" cstate="print"/>
          <a:srcRect t="31858" r="69027" b="33924"/>
          <a:stretch>
            <a:fillRect/>
          </a:stretch>
        </p:blipFill>
        <p:spPr>
          <a:xfrm>
            <a:off x="539552" y="2060848"/>
            <a:ext cx="2520280" cy="2088232"/>
          </a:xfrm>
          <a:prstGeom prst="rect">
            <a:avLst/>
          </a:prstGeom>
        </p:spPr>
      </p:pic>
      <p:pic>
        <p:nvPicPr>
          <p:cNvPr id="29" name="Obrázek 28" descr="Mont Blanc 035.JPG"/>
          <p:cNvPicPr>
            <a:picLocks noChangeAspect="1"/>
          </p:cNvPicPr>
          <p:nvPr/>
        </p:nvPicPr>
        <p:blipFill>
          <a:blip r:embed="rId2" cstate="print"/>
          <a:srcRect l="30973" t="69617" r="33628"/>
          <a:stretch>
            <a:fillRect/>
          </a:stretch>
        </p:blipFill>
        <p:spPr>
          <a:xfrm>
            <a:off x="3059832" y="4365104"/>
            <a:ext cx="2880320" cy="1854206"/>
          </a:xfrm>
          <a:prstGeom prst="rect">
            <a:avLst/>
          </a:prstGeom>
        </p:spPr>
      </p:pic>
      <p:pic>
        <p:nvPicPr>
          <p:cNvPr id="30" name="Obrázek 29" descr="Mont Blanc 035.JPG"/>
          <p:cNvPicPr>
            <a:picLocks noChangeAspect="1"/>
          </p:cNvPicPr>
          <p:nvPr/>
        </p:nvPicPr>
        <p:blipFill>
          <a:blip r:embed="rId2" cstate="print"/>
          <a:srcRect l="30974" r="33628" b="66961"/>
          <a:stretch>
            <a:fillRect/>
          </a:stretch>
        </p:blipFill>
        <p:spPr>
          <a:xfrm>
            <a:off x="3059832" y="116632"/>
            <a:ext cx="2880320" cy="2016224"/>
          </a:xfrm>
          <a:prstGeom prst="rect">
            <a:avLst/>
          </a:prstGeom>
        </p:spPr>
      </p:pic>
      <p:pic>
        <p:nvPicPr>
          <p:cNvPr id="31" name="Obrázek 30" descr="Mont Blanc 035.JPG"/>
          <p:cNvPicPr>
            <a:picLocks noChangeAspect="1"/>
          </p:cNvPicPr>
          <p:nvPr/>
        </p:nvPicPr>
        <p:blipFill>
          <a:blip r:embed="rId2" cstate="print"/>
          <a:srcRect l="30973" t="33038" r="33628" b="30384"/>
          <a:stretch>
            <a:fillRect/>
          </a:stretch>
        </p:blipFill>
        <p:spPr>
          <a:xfrm>
            <a:off x="3059832" y="2132856"/>
            <a:ext cx="2880320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  </a:t>
            </a:r>
            <a:r>
              <a:rPr lang="cs-CZ" sz="1600" dirty="0" smtClean="0"/>
              <a:t> Archiv autora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 </a:t>
            </a:r>
            <a:r>
              <a:rPr lang="cs-CZ" sz="1600" dirty="0" smtClean="0"/>
              <a:t> Soubor:Panorama Paris </a:t>
            </a:r>
            <a:r>
              <a:rPr lang="cs-CZ" sz="1600" dirty="0" err="1" smtClean="0"/>
              <a:t>December</a:t>
            </a:r>
            <a:r>
              <a:rPr lang="cs-CZ" sz="1600" dirty="0" smtClean="0"/>
              <a:t> 2007.jpg.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&lt;http://cs.wikipedia.org/wiki/Soubor:Panorama_Paris_December_2007.jpg&gt;  </a:t>
            </a:r>
            <a:r>
              <a:rPr lang="cs-CZ" sz="1600" dirty="0" smtClean="0"/>
              <a:t>podle </a:t>
            </a:r>
            <a:r>
              <a:rPr lang="cs-CZ" sz="1600" dirty="0" smtClean="0"/>
              <a:t>podmínek Svobodné licence GNU pro dokumenty 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 </a:t>
            </a:r>
            <a:r>
              <a:rPr lang="cs-CZ" sz="1600" dirty="0" smtClean="0"/>
              <a:t>  Archív autora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335</TotalTime>
  <Words>63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41</cp:revision>
  <dcterms:created xsi:type="dcterms:W3CDTF">2011-03-27T17:17:06Z</dcterms:created>
  <dcterms:modified xsi:type="dcterms:W3CDTF">2011-05-14T10:59:38Z</dcterms:modified>
</cp:coreProperties>
</file>