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63" r:id="rId3"/>
    <p:sldId id="264" r:id="rId4"/>
    <p:sldId id="265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90" y="-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8288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293096"/>
            <a:ext cx="8305800" cy="50405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Velká Británie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323528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12160" y="6309320"/>
            <a:ext cx="26642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Londýn – </a:t>
            </a:r>
            <a:r>
              <a:rPr lang="cs-CZ" dirty="0" err="1" smtClean="0"/>
              <a:t>Tower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67670" b="64589"/>
          <a:stretch>
            <a:fillRect/>
          </a:stretch>
        </p:blipFill>
        <p:spPr bwMode="auto">
          <a:xfrm>
            <a:off x="6084168" y="328556"/>
            <a:ext cx="2736304" cy="2092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2" cstate="print"/>
          <a:srcRect l="66819" t="68315"/>
          <a:stretch>
            <a:fillRect/>
          </a:stretch>
        </p:blipFill>
        <p:spPr bwMode="auto">
          <a:xfrm>
            <a:off x="6012160" y="4365104"/>
            <a:ext cx="2808312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 cstate="print"/>
          <a:srcRect r="66362" b="64589"/>
          <a:stretch>
            <a:fillRect/>
          </a:stretch>
        </p:blipFill>
        <p:spPr bwMode="auto">
          <a:xfrm>
            <a:off x="356897" y="328556"/>
            <a:ext cx="2846951" cy="2092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 cstate="print"/>
          <a:srcRect l="33638" r="32330" b="64589"/>
          <a:stretch>
            <a:fillRect/>
          </a:stretch>
        </p:blipFill>
        <p:spPr bwMode="auto">
          <a:xfrm>
            <a:off x="3203848" y="328556"/>
            <a:ext cx="2880320" cy="2092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 cstate="print"/>
          <a:srcRect t="68315" r="68915"/>
          <a:stretch>
            <a:fillRect/>
          </a:stretch>
        </p:blipFill>
        <p:spPr bwMode="auto">
          <a:xfrm>
            <a:off x="356897" y="4365104"/>
            <a:ext cx="2630927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2" cstate="print"/>
          <a:srcRect l="30234" t="68315" r="33181"/>
          <a:stretch>
            <a:fillRect/>
          </a:stretch>
        </p:blipFill>
        <p:spPr bwMode="auto">
          <a:xfrm>
            <a:off x="2915816" y="4365104"/>
            <a:ext cx="3096344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2" cstate="print"/>
          <a:srcRect t="35411" r="65512" b="31685"/>
          <a:stretch>
            <a:fillRect/>
          </a:stretch>
        </p:blipFill>
        <p:spPr bwMode="auto">
          <a:xfrm>
            <a:off x="356897" y="2420888"/>
            <a:ext cx="2918959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2" cstate="print"/>
          <a:srcRect l="69372" t="35411" b="31685"/>
          <a:stretch>
            <a:fillRect/>
          </a:stretch>
        </p:blipFill>
        <p:spPr bwMode="auto">
          <a:xfrm>
            <a:off x="6228184" y="2420888"/>
            <a:ext cx="2592288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2" cstate="print"/>
          <a:srcRect l="34488" t="35411" r="30629" b="30467"/>
          <a:stretch>
            <a:fillRect/>
          </a:stretch>
        </p:blipFill>
        <p:spPr bwMode="auto">
          <a:xfrm>
            <a:off x="3275856" y="2420888"/>
            <a:ext cx="2952328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80312" y="6211669"/>
            <a:ext cx="158417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Stonehenge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t="69620" r="65431"/>
          <a:stretch>
            <a:fillRect/>
          </a:stretch>
        </p:blipFill>
        <p:spPr bwMode="auto">
          <a:xfrm>
            <a:off x="251318" y="4293096"/>
            <a:ext cx="2952530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 cstate="print"/>
          <a:srcRect l="66606" t="69620"/>
          <a:stretch>
            <a:fillRect/>
          </a:stretch>
        </p:blipFill>
        <p:spPr bwMode="auto">
          <a:xfrm>
            <a:off x="5940152" y="4293096"/>
            <a:ext cx="285212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" cstate="print"/>
          <a:srcRect l="34569" t="69621" r="33393"/>
          <a:stretch>
            <a:fillRect/>
          </a:stretch>
        </p:blipFill>
        <p:spPr bwMode="auto">
          <a:xfrm>
            <a:off x="3203848" y="4293096"/>
            <a:ext cx="2736304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2" cstate="print"/>
          <a:srcRect t="37975" r="66274" b="29114"/>
          <a:stretch>
            <a:fillRect/>
          </a:stretch>
        </p:blipFill>
        <p:spPr bwMode="auto">
          <a:xfrm>
            <a:off x="251318" y="2492896"/>
            <a:ext cx="2880522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 cstate="print"/>
          <a:srcRect l="33726" t="37974" r="29178" b="29114"/>
          <a:stretch>
            <a:fillRect/>
          </a:stretch>
        </p:blipFill>
        <p:spPr bwMode="auto">
          <a:xfrm>
            <a:off x="3131840" y="2492896"/>
            <a:ext cx="3168352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 cstate="print"/>
          <a:srcRect l="70822" t="37975" b="29114"/>
          <a:stretch>
            <a:fillRect/>
          </a:stretch>
        </p:blipFill>
        <p:spPr bwMode="auto">
          <a:xfrm>
            <a:off x="6300192" y="2492896"/>
            <a:ext cx="2492086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 cstate="print"/>
          <a:srcRect r="67117" b="62025"/>
          <a:stretch>
            <a:fillRect/>
          </a:stretch>
        </p:blipFill>
        <p:spPr bwMode="auto">
          <a:xfrm>
            <a:off x="251318" y="332656"/>
            <a:ext cx="2808514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2" cstate="print"/>
          <a:srcRect l="69979" b="62025"/>
          <a:stretch>
            <a:fillRect/>
          </a:stretch>
        </p:blipFill>
        <p:spPr bwMode="auto">
          <a:xfrm>
            <a:off x="6228184" y="332656"/>
            <a:ext cx="2564094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2" cstate="print"/>
          <a:srcRect l="32883" r="30021" b="62026"/>
          <a:stretch>
            <a:fillRect/>
          </a:stretch>
        </p:blipFill>
        <p:spPr bwMode="auto">
          <a:xfrm>
            <a:off x="3059832" y="332656"/>
            <a:ext cx="3168352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6237312"/>
            <a:ext cx="403244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Westminsterský</a:t>
            </a:r>
            <a:r>
              <a:rPr lang="cs-CZ" sz="2000" dirty="0" smtClean="0"/>
              <a:t> palác a </a:t>
            </a:r>
            <a:r>
              <a:rPr lang="cs-CZ" sz="2000" dirty="0" err="1" smtClean="0"/>
              <a:t>BigBen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t="70948" r="70085"/>
          <a:stretch>
            <a:fillRect/>
          </a:stretch>
        </p:blipFill>
        <p:spPr bwMode="auto">
          <a:xfrm>
            <a:off x="395536" y="4437112"/>
            <a:ext cx="2520280" cy="1710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 cstate="print"/>
          <a:srcRect l="29914" t="70948" r="32479"/>
          <a:stretch>
            <a:fillRect/>
          </a:stretch>
        </p:blipFill>
        <p:spPr bwMode="auto">
          <a:xfrm>
            <a:off x="2915816" y="4437112"/>
            <a:ext cx="3168352" cy="1710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" cstate="print"/>
          <a:srcRect l="67522" t="70947"/>
          <a:stretch>
            <a:fillRect/>
          </a:stretch>
        </p:blipFill>
        <p:spPr bwMode="auto">
          <a:xfrm>
            <a:off x="6084168" y="4437112"/>
            <a:ext cx="2736304" cy="1710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2" cstate="print"/>
          <a:srcRect r="71795" b="66973"/>
          <a:stretch>
            <a:fillRect/>
          </a:stretch>
        </p:blipFill>
        <p:spPr bwMode="auto">
          <a:xfrm>
            <a:off x="395536" y="260648"/>
            <a:ext cx="2376264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 cstate="print"/>
          <a:srcRect l="28205" r="33333" b="66973"/>
          <a:stretch>
            <a:fillRect/>
          </a:stretch>
        </p:blipFill>
        <p:spPr bwMode="auto">
          <a:xfrm>
            <a:off x="2771800" y="260648"/>
            <a:ext cx="3240360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 cstate="print"/>
          <a:srcRect l="66666" b="66972"/>
          <a:stretch>
            <a:fillRect/>
          </a:stretch>
        </p:blipFill>
        <p:spPr bwMode="auto">
          <a:xfrm>
            <a:off x="6012160" y="260648"/>
            <a:ext cx="2808312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 cstate="print"/>
          <a:srcRect t="33028" r="67521" b="29052"/>
          <a:stretch>
            <a:fillRect/>
          </a:stretch>
        </p:blipFill>
        <p:spPr bwMode="auto">
          <a:xfrm>
            <a:off x="395536" y="2204864"/>
            <a:ext cx="2736304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2" cstate="print"/>
          <a:srcRect l="70085" t="33027" b="29052"/>
          <a:stretch>
            <a:fillRect/>
          </a:stretch>
        </p:blipFill>
        <p:spPr bwMode="auto">
          <a:xfrm>
            <a:off x="6300192" y="2204864"/>
            <a:ext cx="2520280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2" cstate="print"/>
          <a:srcRect l="32478" t="33028" r="29915" b="29052"/>
          <a:stretch>
            <a:fillRect/>
          </a:stretch>
        </p:blipFill>
        <p:spPr bwMode="auto">
          <a:xfrm>
            <a:off x="3131840" y="2204864"/>
            <a:ext cx="3168352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748464" cy="4574133"/>
          </a:xfrm>
        </p:spPr>
        <p:txBody>
          <a:bodyPr/>
          <a:lstStyle/>
          <a:p>
            <a:r>
              <a:rPr lang="cs-CZ" sz="1600" dirty="0" smtClean="0"/>
              <a:t>Obr.1:   </a:t>
            </a:r>
            <a:r>
              <a:rPr lang="cs-CZ" sz="1600" dirty="0" smtClean="0"/>
              <a:t> </a:t>
            </a:r>
            <a:r>
              <a:rPr lang="cs-CZ" sz="1600" dirty="0" smtClean="0"/>
              <a:t>Soubor:LondonTowerBridge2004-08-03.jpg.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2011-05-14].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cs.wikipedia.org/wiki/Soubor:LondonTowerBridge2004-08-03.jpg&gt;  podle licence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, autor  </a:t>
            </a:r>
            <a:r>
              <a:rPr lang="cs-CZ" sz="1600" dirty="0" err="1" smtClean="0"/>
              <a:t>Myself</a:t>
            </a:r>
            <a:endParaRPr lang="cs-CZ" sz="1600" dirty="0" smtClean="0"/>
          </a:p>
          <a:p>
            <a:r>
              <a:rPr lang="cs-CZ" sz="1600" dirty="0" smtClean="0"/>
              <a:t>Obr.2: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Stonehenge</a:t>
            </a:r>
            <a:r>
              <a:rPr lang="cs-CZ" sz="1600" dirty="0" smtClean="0"/>
              <a:t>-Green.</a:t>
            </a:r>
            <a:r>
              <a:rPr lang="cs-CZ" sz="1600" dirty="0" err="1" smtClean="0"/>
              <a:t>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2011-05-14].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cs.wikipedia.org/wiki/Soubor:Stonehenge-Green.jpg&gt;  </a:t>
            </a:r>
            <a:r>
              <a:rPr lang="cs-CZ" sz="1600" dirty="0" smtClean="0"/>
              <a:t>podle licence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, </a:t>
            </a:r>
            <a:r>
              <a:rPr lang="cs-CZ" sz="1600" dirty="0" smtClean="0"/>
              <a:t>autor </a:t>
            </a:r>
            <a:r>
              <a:rPr lang="cs-CZ" sz="1600" dirty="0" err="1" smtClean="0"/>
              <a:t>Mactographer</a:t>
            </a:r>
            <a:endParaRPr lang="cs-CZ" sz="1600" dirty="0" smtClean="0"/>
          </a:p>
          <a:p>
            <a:r>
              <a:rPr lang="cs-CZ" sz="1600" dirty="0" smtClean="0"/>
              <a:t>Obr.3: 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Westminster</a:t>
            </a:r>
            <a:r>
              <a:rPr lang="cs-CZ" sz="1600" dirty="0" smtClean="0"/>
              <a:t> </a:t>
            </a:r>
            <a:r>
              <a:rPr lang="cs-CZ" sz="1600" dirty="0" err="1" smtClean="0"/>
              <a:t>palace.jpg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2011-05-14]. Dostupné z WWW: &lt;http://cs.wikipedia.org/wiki/Soubor:Westminster_palace.jpg&gt;</a:t>
            </a:r>
            <a:r>
              <a:rPr lang="cs-CZ" sz="1600" dirty="0" smtClean="0"/>
              <a:t>  </a:t>
            </a:r>
            <a:r>
              <a:rPr lang="cs-CZ" sz="1600" dirty="0" smtClean="0"/>
              <a:t>podle podmínek Svobodné licence GNU pro dokumenty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330</TotalTime>
  <Words>51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Technický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39</cp:revision>
  <dcterms:created xsi:type="dcterms:W3CDTF">2011-03-27T17:17:06Z</dcterms:created>
  <dcterms:modified xsi:type="dcterms:W3CDTF">2011-05-14T11:20:23Z</dcterms:modified>
</cp:coreProperties>
</file>