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0" y="-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14.5.2011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564904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293096"/>
            <a:ext cx="8305800" cy="50405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Švýcarsko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2160" y="6309320"/>
            <a:ext cx="26642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Materrhorn</a:t>
            </a:r>
            <a:r>
              <a:rPr lang="cs-CZ" dirty="0" smtClean="0"/>
              <a:t>,  4478 m.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r="65217" b="62424"/>
          <a:stretch>
            <a:fillRect/>
          </a:stretch>
        </p:blipFill>
        <p:spPr bwMode="auto">
          <a:xfrm>
            <a:off x="323528" y="260648"/>
            <a:ext cx="288032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2" cstate="print"/>
          <a:srcRect l="65218" t="70303"/>
          <a:stretch>
            <a:fillRect/>
          </a:stretch>
        </p:blipFill>
        <p:spPr bwMode="auto">
          <a:xfrm>
            <a:off x="5724128" y="4437112"/>
            <a:ext cx="2880320" cy="1764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" cstate="print"/>
          <a:srcRect t="70303" r="66086"/>
          <a:stretch>
            <a:fillRect/>
          </a:stretch>
        </p:blipFill>
        <p:spPr bwMode="auto">
          <a:xfrm>
            <a:off x="323528" y="4437112"/>
            <a:ext cx="2808312" cy="1764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" cstate="print"/>
          <a:srcRect t="37576" r="66087" b="29697"/>
          <a:stretch>
            <a:fillRect/>
          </a:stretch>
        </p:blipFill>
        <p:spPr bwMode="auto">
          <a:xfrm>
            <a:off x="323528" y="2492896"/>
            <a:ext cx="280831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 l="33913" r="34782" b="62425"/>
          <a:stretch>
            <a:fillRect/>
          </a:stretch>
        </p:blipFill>
        <p:spPr bwMode="auto">
          <a:xfrm>
            <a:off x="3131840" y="260648"/>
            <a:ext cx="2592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/>
          <a:srcRect l="33913" t="37575" r="34782" b="29697"/>
          <a:stretch>
            <a:fillRect/>
          </a:stretch>
        </p:blipFill>
        <p:spPr bwMode="auto">
          <a:xfrm>
            <a:off x="3131840" y="2492896"/>
            <a:ext cx="259228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/>
          <a:srcRect l="33913" t="70303" r="34782"/>
          <a:stretch>
            <a:fillRect/>
          </a:stretch>
        </p:blipFill>
        <p:spPr bwMode="auto">
          <a:xfrm>
            <a:off x="3131840" y="4437112"/>
            <a:ext cx="2592288" cy="1764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2" cstate="print"/>
          <a:srcRect l="65218" b="64848"/>
          <a:stretch>
            <a:fillRect/>
          </a:stretch>
        </p:blipFill>
        <p:spPr bwMode="auto">
          <a:xfrm>
            <a:off x="5724128" y="260648"/>
            <a:ext cx="288032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2" cstate="print"/>
          <a:srcRect l="65217" t="35152" b="28485"/>
          <a:stretch>
            <a:fillRect/>
          </a:stretch>
        </p:blipFill>
        <p:spPr bwMode="auto">
          <a:xfrm>
            <a:off x="5724128" y="2348880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27376" y="5805264"/>
            <a:ext cx="56166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Bern, hlavní město Švýcarska, </a:t>
            </a:r>
            <a:br>
              <a:rPr lang="cs-CZ" sz="2400" dirty="0" smtClean="0"/>
            </a:br>
            <a:r>
              <a:rPr lang="cs-CZ" sz="2400" dirty="0" smtClean="0"/>
              <a:t>má pouhých 350 000 obyvatel</a:t>
            </a: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878497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19672" y="6150114"/>
            <a:ext cx="712879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Glacier</a:t>
            </a:r>
            <a:r>
              <a:rPr lang="cs-CZ" sz="2000" dirty="0" smtClean="0"/>
              <a:t> expres, nejpomalejší expres světa, spojuje horská střediska na východě  západě, přes 291 mostů a 91 tunelů</a:t>
            </a:r>
            <a:endParaRPr lang="cs-CZ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748464" cy="4574133"/>
          </a:xfrm>
        </p:spPr>
        <p:txBody>
          <a:bodyPr/>
          <a:lstStyle/>
          <a:p>
            <a:r>
              <a:rPr lang="cs-CZ" sz="1600" dirty="0" smtClean="0"/>
              <a:t>Obr.1:  </a:t>
            </a:r>
            <a:r>
              <a:rPr lang="cs-CZ" sz="1600" dirty="0" smtClean="0"/>
              <a:t>Soubor:3803 - </a:t>
            </a:r>
            <a:r>
              <a:rPr lang="cs-CZ" sz="1600" dirty="0" err="1" smtClean="0"/>
              <a:t>Winkelmatten</a:t>
            </a:r>
            <a:r>
              <a:rPr lang="cs-CZ" sz="1600" dirty="0" smtClean="0"/>
              <a:t> - Matterhorn </a:t>
            </a:r>
            <a:r>
              <a:rPr lang="cs-CZ" sz="1600" dirty="0" err="1" smtClean="0"/>
              <a:t>viewed</a:t>
            </a:r>
            <a:r>
              <a:rPr lang="cs-CZ" sz="1600" dirty="0" smtClean="0"/>
              <a:t> </a:t>
            </a:r>
            <a:r>
              <a:rPr lang="cs-CZ" sz="1600" dirty="0" err="1" smtClean="0"/>
              <a:t>from</a:t>
            </a:r>
            <a:r>
              <a:rPr lang="cs-CZ" sz="1600" dirty="0" smtClean="0"/>
              <a:t> </a:t>
            </a:r>
            <a:r>
              <a:rPr lang="cs-CZ" sz="1600" dirty="0" err="1" smtClean="0"/>
              <a:t>Gornergratbahn.JPG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://cs.wikipedia.org/wiki/Soubor:3803_-_Winkelmatten_-_</a:t>
            </a:r>
            <a:r>
              <a:rPr lang="cs-CZ" sz="1600" dirty="0" smtClean="0"/>
              <a:t>Matterhorn_viewed_from_Gornergratbahn.JPG&gt;   </a:t>
            </a:r>
            <a:r>
              <a:rPr lang="cs-CZ" sz="1600" dirty="0" smtClean="0"/>
              <a:t> </a:t>
            </a:r>
            <a:r>
              <a:rPr lang="cs-CZ" sz="1600" dirty="0" smtClean="0"/>
              <a:t>podle licence </a:t>
            </a:r>
            <a:r>
              <a:rPr lang="cs-CZ" sz="1600" dirty="0" err="1" smtClean="0"/>
              <a:t>Creative</a:t>
            </a:r>
            <a:r>
              <a:rPr lang="cs-CZ" sz="1600" dirty="0" smtClean="0"/>
              <a:t> </a:t>
            </a:r>
            <a:r>
              <a:rPr lang="cs-CZ" sz="1600" dirty="0" err="1" smtClean="0"/>
              <a:t>Commons</a:t>
            </a:r>
            <a:r>
              <a:rPr lang="cs-CZ" sz="1600" dirty="0" smtClean="0"/>
              <a:t>, autor  </a:t>
            </a:r>
            <a:r>
              <a:rPr lang="cs-CZ" sz="1600" dirty="0" err="1" smtClean="0"/>
              <a:t>Andrew</a:t>
            </a:r>
            <a:r>
              <a:rPr lang="cs-CZ" sz="1600" dirty="0" smtClean="0"/>
              <a:t> Bossi</a:t>
            </a:r>
            <a:endParaRPr lang="cs-CZ" sz="1600" dirty="0" smtClean="0"/>
          </a:p>
          <a:p>
            <a:r>
              <a:rPr lang="cs-CZ" sz="1600" dirty="0" smtClean="0"/>
              <a:t>Obr.2: </a:t>
            </a:r>
            <a:r>
              <a:rPr lang="cs-CZ" sz="1600" dirty="0" smtClean="0"/>
              <a:t>  Soubor:AltstadtBern03.jpg.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</a:t>
            </a:r>
            <a:r>
              <a:rPr lang="cs-CZ" sz="1600" dirty="0" smtClean="0"/>
              <a:t>&lt;http</a:t>
            </a:r>
            <a:r>
              <a:rPr lang="cs-CZ" sz="1600" dirty="0" smtClean="0"/>
              <a:t>://</a:t>
            </a:r>
            <a:r>
              <a:rPr lang="cs-CZ" sz="1600" dirty="0" smtClean="0"/>
              <a:t>cs.wikipedia.org/wiki/Soubor:AltstadtBern03.jpg&gt;</a:t>
            </a:r>
            <a:r>
              <a:rPr lang="cs-CZ" sz="1600" dirty="0" smtClean="0"/>
              <a:t>podle podmínek Svobodné licence GNU pro dokumenty </a:t>
            </a:r>
            <a:endParaRPr lang="cs-CZ" sz="1600" dirty="0" smtClean="0"/>
          </a:p>
          <a:p>
            <a:r>
              <a:rPr lang="cs-CZ" sz="1600" dirty="0" smtClean="0"/>
              <a:t>Obr.3: </a:t>
            </a:r>
            <a:r>
              <a:rPr lang="cs-CZ" sz="1600" dirty="0" smtClean="0"/>
              <a:t>Soubor:Vlak na ozubnici.JPG.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2011-05-14]. Dostupné z WWW: &lt;http://cs.wikipedia.org/wiki/Soubor:Vlak_na_ozubnici.JPG&gt;</a:t>
            </a:r>
            <a:r>
              <a:rPr lang="cs-CZ" sz="1600" dirty="0" smtClean="0"/>
              <a:t>   </a:t>
            </a:r>
            <a:r>
              <a:rPr lang="cs-CZ" sz="1600" dirty="0" smtClean="0"/>
              <a:t>podle podmínek Svobodné licence GNU pro dokumenty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349</TotalTime>
  <Words>79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Technický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41</cp:revision>
  <dcterms:created xsi:type="dcterms:W3CDTF">2011-03-27T17:17:06Z</dcterms:created>
  <dcterms:modified xsi:type="dcterms:W3CDTF">2011-05-14T11:39:41Z</dcterms:modified>
</cp:coreProperties>
</file>