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63" r:id="rId3"/>
    <p:sldId id="264" r:id="rId4"/>
    <p:sldId id="265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05" autoAdjust="0"/>
  </p:normalViewPr>
  <p:slideViewPr>
    <p:cSldViewPr>
      <p:cViewPr>
        <p:scale>
          <a:sx n="77" d="100"/>
          <a:sy n="77" d="100"/>
        </p:scale>
        <p:origin x="-116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C0A7BBA9-C962-4281-AB4B-1032C0D553BB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0A7BBA9-C962-4281-AB4B-1032C0D553BB}" type="datetimeFigureOut">
              <a:rPr lang="cs-CZ" smtClean="0"/>
              <a:pPr/>
              <a:t>18.5.2012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Poznáte, které místo je schováno  v  puzzle?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4293096"/>
            <a:ext cx="8305800" cy="50405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Španělsko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732240" y="6596390"/>
            <a:ext cx="2195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Monika Kašparová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179512" y="6309320"/>
            <a:ext cx="8640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479704" y="2996952"/>
            <a:ext cx="2664296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Chrám Svatá rodina </a:t>
            </a:r>
            <a:br>
              <a:rPr lang="cs-CZ" dirty="0" smtClean="0"/>
            </a:br>
            <a:r>
              <a:rPr lang="cs-CZ" dirty="0" smtClean="0"/>
              <a:t>v Barceloně;</a:t>
            </a:r>
          </a:p>
          <a:p>
            <a:r>
              <a:rPr lang="cs-CZ" dirty="0" smtClean="0"/>
              <a:t>Je rozestavěn více než 100 let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 r="63869" b="71000"/>
          <a:stretch>
            <a:fillRect/>
          </a:stretch>
        </p:blipFill>
        <p:spPr bwMode="auto">
          <a:xfrm>
            <a:off x="1043608" y="0"/>
            <a:ext cx="1944216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2" cstate="print"/>
          <a:srcRect t="29000" r="63869" b="37400"/>
          <a:stretch>
            <a:fillRect/>
          </a:stretch>
        </p:blipFill>
        <p:spPr bwMode="auto">
          <a:xfrm>
            <a:off x="1043608" y="1988840"/>
            <a:ext cx="194421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2" cstate="print"/>
          <a:srcRect t="62600" r="63869"/>
          <a:stretch>
            <a:fillRect/>
          </a:stretch>
        </p:blipFill>
        <p:spPr bwMode="auto">
          <a:xfrm>
            <a:off x="1043608" y="4293096"/>
            <a:ext cx="1944216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2" cstate="print"/>
          <a:srcRect l="36131" t="62600" r="30415"/>
          <a:stretch>
            <a:fillRect/>
          </a:stretch>
        </p:blipFill>
        <p:spPr bwMode="auto">
          <a:xfrm>
            <a:off x="2987824" y="4293096"/>
            <a:ext cx="1800200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2" cstate="print"/>
          <a:srcRect l="34792" t="32150" r="30416" b="37400"/>
          <a:stretch>
            <a:fillRect/>
          </a:stretch>
        </p:blipFill>
        <p:spPr bwMode="auto">
          <a:xfrm>
            <a:off x="2915816" y="2204864"/>
            <a:ext cx="187220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"/>
          <p:cNvPicPr>
            <a:picLocks noChangeAspect="1" noChangeArrowheads="1"/>
          </p:cNvPicPr>
          <p:nvPr/>
        </p:nvPicPr>
        <p:blipFill>
          <a:blip r:embed="rId2" cstate="print"/>
          <a:srcRect l="36130" r="31753" b="67850"/>
          <a:stretch>
            <a:fillRect/>
          </a:stretch>
        </p:blipFill>
        <p:spPr bwMode="auto">
          <a:xfrm>
            <a:off x="2987824" y="0"/>
            <a:ext cx="1728192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"/>
          <p:cNvPicPr>
            <a:picLocks noChangeAspect="1" noChangeArrowheads="1"/>
          </p:cNvPicPr>
          <p:nvPr/>
        </p:nvPicPr>
        <p:blipFill>
          <a:blip r:embed="rId2" cstate="print"/>
          <a:srcRect l="68248" b="66800"/>
          <a:stretch>
            <a:fillRect/>
          </a:stretch>
        </p:blipFill>
        <p:spPr bwMode="auto">
          <a:xfrm>
            <a:off x="4716016" y="0"/>
            <a:ext cx="1708660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"/>
          <p:cNvPicPr>
            <a:picLocks noChangeAspect="1" noChangeArrowheads="1"/>
          </p:cNvPicPr>
          <p:nvPr/>
        </p:nvPicPr>
        <p:blipFill>
          <a:blip r:embed="rId2" cstate="print"/>
          <a:srcRect l="68247" t="66800"/>
          <a:stretch>
            <a:fillRect/>
          </a:stretch>
        </p:blipFill>
        <p:spPr bwMode="auto">
          <a:xfrm>
            <a:off x="4716016" y="4581128"/>
            <a:ext cx="1708660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"/>
          <p:cNvPicPr>
            <a:picLocks noChangeAspect="1" noChangeArrowheads="1"/>
          </p:cNvPicPr>
          <p:nvPr/>
        </p:nvPicPr>
        <p:blipFill>
          <a:blip r:embed="rId2" cstate="print"/>
          <a:srcRect l="69585" t="33200" b="33200"/>
          <a:stretch>
            <a:fillRect/>
          </a:stretch>
        </p:blipFill>
        <p:spPr bwMode="auto">
          <a:xfrm>
            <a:off x="4788024" y="2276872"/>
            <a:ext cx="163665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6309320"/>
            <a:ext cx="8640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4869160"/>
            <a:ext cx="561662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Madrid, hlavní město Španělska, </a:t>
            </a:r>
            <a:br>
              <a:rPr lang="cs-CZ" sz="2400" dirty="0" smtClean="0"/>
            </a:br>
            <a:r>
              <a:rPr lang="cs-CZ" sz="2400" dirty="0" smtClean="0"/>
              <a:t>leží ve vnitrozemí</a:t>
            </a:r>
            <a:endParaRPr lang="cs-CZ" sz="24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260648"/>
            <a:ext cx="8661583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ovéPole 29"/>
          <p:cNvSpPr txBox="1"/>
          <p:nvPr/>
        </p:nvSpPr>
        <p:spPr>
          <a:xfrm>
            <a:off x="3527376" y="6237312"/>
            <a:ext cx="561662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Na obrázku královský palác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6309320"/>
            <a:ext cx="8640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11760" y="6150114"/>
            <a:ext cx="6336704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Nejvyšší </a:t>
            </a:r>
            <a:r>
              <a:rPr lang="cs-CZ" sz="2000" dirty="0" smtClean="0"/>
              <a:t>horou Španělska je </a:t>
            </a:r>
            <a:r>
              <a:rPr lang="cs-CZ" sz="2000" dirty="0" err="1" smtClean="0"/>
              <a:t>Pico</a:t>
            </a:r>
            <a:r>
              <a:rPr lang="cs-CZ" sz="2000" dirty="0" smtClean="0"/>
              <a:t> de </a:t>
            </a:r>
            <a:r>
              <a:rPr lang="cs-CZ" sz="2000" dirty="0" err="1" smtClean="0"/>
              <a:t>Teide</a:t>
            </a:r>
            <a:r>
              <a:rPr lang="cs-CZ" sz="2000" dirty="0" smtClean="0"/>
              <a:t> (3717 m.) </a:t>
            </a:r>
            <a:br>
              <a:rPr lang="cs-CZ" sz="2000" dirty="0" smtClean="0"/>
            </a:br>
            <a:r>
              <a:rPr lang="cs-CZ" sz="2000" dirty="0" smtClean="0"/>
              <a:t>na ostrově </a:t>
            </a:r>
            <a:r>
              <a:rPr lang="cs-CZ" sz="2000" dirty="0" err="1" smtClean="0"/>
              <a:t>Tenerife</a:t>
            </a:r>
            <a:r>
              <a:rPr lang="cs-CZ" sz="2000" dirty="0" smtClean="0"/>
              <a:t> (Kanárské ostrovy)</a:t>
            </a:r>
            <a:endParaRPr lang="cs-CZ" sz="20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352928" cy="5617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748464" cy="4574133"/>
          </a:xfrm>
        </p:spPr>
        <p:txBody>
          <a:bodyPr/>
          <a:lstStyle/>
          <a:p>
            <a:r>
              <a:rPr lang="cs-CZ" sz="1600" dirty="0" smtClean="0"/>
              <a:t>Obr.1:  Soubor:2008 </a:t>
            </a:r>
            <a:r>
              <a:rPr lang="cs-CZ" sz="1600" dirty="0" err="1" smtClean="0"/>
              <a:t>Sagrada</a:t>
            </a:r>
            <a:r>
              <a:rPr lang="cs-CZ" sz="1600" dirty="0" smtClean="0"/>
              <a:t> </a:t>
            </a:r>
            <a:r>
              <a:rPr lang="cs-CZ" sz="1600" dirty="0" err="1" smtClean="0"/>
              <a:t>Familia</a:t>
            </a:r>
            <a:r>
              <a:rPr lang="cs-CZ" sz="1600" dirty="0" smtClean="0"/>
              <a:t> 04.JPG.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2011-05-14]. Dostupné z WWW: &lt;http://cs.wikipedia.org/wiki/Soubor:2008_Sagrada_Familia_04.JPG&gt;  podle licence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, autor  Friedrich </a:t>
            </a:r>
            <a:r>
              <a:rPr lang="cs-CZ" sz="1600" dirty="0" err="1" smtClean="0"/>
              <a:t>Bohringer</a:t>
            </a:r>
            <a:endParaRPr lang="cs-CZ" sz="1600" dirty="0" smtClean="0"/>
          </a:p>
          <a:p>
            <a:r>
              <a:rPr lang="cs-CZ" sz="1600" dirty="0" smtClean="0"/>
              <a:t>Obr.2:  Soubor:</a:t>
            </a:r>
            <a:r>
              <a:rPr lang="cs-CZ" sz="1600" dirty="0" err="1" smtClean="0"/>
              <a:t>Royal</a:t>
            </a:r>
            <a:r>
              <a:rPr lang="cs-CZ" sz="1600" dirty="0" smtClean="0"/>
              <a:t> </a:t>
            </a:r>
            <a:r>
              <a:rPr lang="cs-CZ" sz="1600" dirty="0" err="1" smtClean="0"/>
              <a:t>Palace</a:t>
            </a:r>
            <a:r>
              <a:rPr lang="cs-CZ" sz="1600" dirty="0" smtClean="0"/>
              <a:t> </a:t>
            </a:r>
            <a:r>
              <a:rPr lang="cs-CZ" sz="1600" dirty="0" err="1" smtClean="0"/>
              <a:t>of</a:t>
            </a:r>
            <a:r>
              <a:rPr lang="cs-CZ" sz="1600" dirty="0" smtClean="0"/>
              <a:t> Madrid 02.jpg.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2011-05-14]. Dostupné z WWW: &lt;http://cs.wikipedia.org/wiki/Soubor:Royal_Palace_of_Madrid_02.jpg&gt;  podle podmínek Svobodné licence GNU pro dokumenty </a:t>
            </a:r>
          </a:p>
          <a:p>
            <a:r>
              <a:rPr lang="cs-CZ" sz="1600" dirty="0" smtClean="0"/>
              <a:t>Obr.3:  Soubor:</a:t>
            </a:r>
            <a:r>
              <a:rPr lang="cs-CZ" sz="1600" dirty="0" err="1" smtClean="0"/>
              <a:t>Teide</a:t>
            </a:r>
            <a:r>
              <a:rPr lang="cs-CZ" sz="1600" dirty="0" smtClean="0"/>
              <a:t> Tenerife4.jpeg.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2011-05-14]. Dostupné z WWW: &lt;http://cs.wikipedia.org/wiki/Soubor:Teide_Tenerife4.jpeg&gt; podle podmínek Svobodné licence GNU pro dokumenty 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458</TotalTime>
  <Words>68</Words>
  <Application>Microsoft Office PowerPoint</Application>
  <PresentationFormat>Předvádění na obrazovce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Technický</vt:lpstr>
      <vt:lpstr>Poznáte, které místo je schováno  v  puzzle?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Poznáte, jaká lokalita je schována v puzzle?</dc:title>
  <dc:creator>Honza</dc:creator>
  <cp:lastModifiedBy>Martin Králík</cp:lastModifiedBy>
  <cp:revision>45</cp:revision>
  <dcterms:created xsi:type="dcterms:W3CDTF">2011-03-27T17:17:06Z</dcterms:created>
  <dcterms:modified xsi:type="dcterms:W3CDTF">2012-05-18T07:38:47Z</dcterms:modified>
</cp:coreProperties>
</file>