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0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14.5.2011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Rusko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79512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6309320"/>
            <a:ext cx="36724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Moskva – Kreml  a Rudé náměstí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 r="69716" b="66234"/>
          <a:stretch>
            <a:fillRect/>
          </a:stretch>
        </p:blipFill>
        <p:spPr bwMode="auto">
          <a:xfrm>
            <a:off x="467543" y="404664"/>
            <a:ext cx="2520281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5"/>
          <p:cNvPicPr>
            <a:picLocks noChangeAspect="1" noChangeArrowheads="1"/>
          </p:cNvPicPr>
          <p:nvPr/>
        </p:nvPicPr>
        <p:blipFill>
          <a:blip r:embed="rId2" cstate="print"/>
          <a:srcRect l="30284" r="25587" b="66235"/>
          <a:stretch>
            <a:fillRect/>
          </a:stretch>
        </p:blipFill>
        <p:spPr bwMode="auto">
          <a:xfrm>
            <a:off x="2987824" y="404664"/>
            <a:ext cx="36724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5"/>
          <p:cNvPicPr>
            <a:picLocks noChangeAspect="1" noChangeArrowheads="1"/>
          </p:cNvPicPr>
          <p:nvPr/>
        </p:nvPicPr>
        <p:blipFill>
          <a:blip r:embed="rId2" cstate="print"/>
          <a:srcRect l="74412" b="66234"/>
          <a:stretch>
            <a:fillRect/>
          </a:stretch>
        </p:blipFill>
        <p:spPr bwMode="auto">
          <a:xfrm>
            <a:off x="6660232" y="404664"/>
            <a:ext cx="212943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5"/>
          <p:cNvPicPr>
            <a:picLocks noChangeAspect="1" noChangeArrowheads="1"/>
          </p:cNvPicPr>
          <p:nvPr/>
        </p:nvPicPr>
        <p:blipFill>
          <a:blip r:embed="rId2" cstate="print"/>
          <a:srcRect t="67532" r="71446"/>
          <a:stretch>
            <a:fillRect/>
          </a:stretch>
        </p:blipFill>
        <p:spPr bwMode="auto">
          <a:xfrm>
            <a:off x="467543" y="4149080"/>
            <a:ext cx="237626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Picture 5"/>
          <p:cNvPicPr>
            <a:picLocks noChangeAspect="1" noChangeArrowheads="1"/>
          </p:cNvPicPr>
          <p:nvPr/>
        </p:nvPicPr>
        <p:blipFill>
          <a:blip r:embed="rId2" cstate="print"/>
          <a:srcRect l="28553" t="67532" r="35106"/>
          <a:stretch>
            <a:fillRect/>
          </a:stretch>
        </p:blipFill>
        <p:spPr bwMode="auto">
          <a:xfrm>
            <a:off x="2843808" y="4149080"/>
            <a:ext cx="302433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5"/>
          <p:cNvPicPr>
            <a:picLocks noChangeAspect="1" noChangeArrowheads="1"/>
          </p:cNvPicPr>
          <p:nvPr/>
        </p:nvPicPr>
        <p:blipFill>
          <a:blip r:embed="rId2" cstate="print"/>
          <a:srcRect l="64895" t="67533"/>
          <a:stretch>
            <a:fillRect/>
          </a:stretch>
        </p:blipFill>
        <p:spPr bwMode="auto">
          <a:xfrm>
            <a:off x="5868144" y="4149080"/>
            <a:ext cx="292152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5"/>
          <p:cNvPicPr>
            <a:picLocks noChangeAspect="1" noChangeArrowheads="1"/>
          </p:cNvPicPr>
          <p:nvPr/>
        </p:nvPicPr>
        <p:blipFill>
          <a:blip r:embed="rId2" cstate="print"/>
          <a:srcRect t="33766" r="68851" b="31169"/>
          <a:stretch>
            <a:fillRect/>
          </a:stretch>
        </p:blipFill>
        <p:spPr bwMode="auto">
          <a:xfrm>
            <a:off x="467543" y="2276872"/>
            <a:ext cx="259228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5"/>
          <p:cNvPicPr>
            <a:picLocks noChangeAspect="1" noChangeArrowheads="1"/>
          </p:cNvPicPr>
          <p:nvPr/>
        </p:nvPicPr>
        <p:blipFill>
          <a:blip r:embed="rId2" cstate="print"/>
          <a:srcRect l="31150" t="33766" r="35971" b="32467"/>
          <a:stretch>
            <a:fillRect/>
          </a:stretch>
        </p:blipFill>
        <p:spPr bwMode="auto">
          <a:xfrm>
            <a:off x="3059832" y="2276872"/>
            <a:ext cx="273630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Picture 5"/>
          <p:cNvPicPr>
            <a:picLocks noChangeAspect="1" noChangeArrowheads="1"/>
          </p:cNvPicPr>
          <p:nvPr/>
        </p:nvPicPr>
        <p:blipFill>
          <a:blip r:embed="rId2" cstate="print"/>
          <a:srcRect l="64029" t="33766" b="32467"/>
          <a:stretch>
            <a:fillRect/>
          </a:stretch>
        </p:blipFill>
        <p:spPr bwMode="auto">
          <a:xfrm>
            <a:off x="5796136" y="2276872"/>
            <a:ext cx="2993532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5661248"/>
            <a:ext cx="61926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Petrohrad, galerie Ermitáž a Zimní palác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6237312"/>
            <a:ext cx="561662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Rusko – největší stát Evropy</a:t>
            </a:r>
            <a:endParaRPr lang="cs-CZ" sz="24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496944" cy="515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237312"/>
            <a:ext cx="619268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Ladožské jezero je největším jezerem v Evropě</a:t>
            </a:r>
            <a:endParaRPr lang="cs-CZ" sz="20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280920" cy="584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 </a:t>
            </a:r>
            <a:r>
              <a:rPr lang="cs-CZ" sz="1600" dirty="0" smtClean="0"/>
              <a:t> Soubor:</a:t>
            </a:r>
            <a:r>
              <a:rPr lang="cs-CZ" sz="1600" dirty="0" err="1" smtClean="0"/>
              <a:t>StBasile</a:t>
            </a:r>
            <a:r>
              <a:rPr lang="cs-CZ" sz="1600" dirty="0" smtClean="0"/>
              <a:t> </a:t>
            </a:r>
            <a:r>
              <a:rPr lang="cs-CZ" sz="1600" dirty="0" err="1" smtClean="0"/>
              <a:t>SpasskayaTower</a:t>
            </a:r>
            <a:r>
              <a:rPr lang="cs-CZ" sz="1600" dirty="0" smtClean="0"/>
              <a:t> </a:t>
            </a:r>
            <a:r>
              <a:rPr lang="cs-CZ" sz="1600" dirty="0" err="1" smtClean="0"/>
              <a:t>Red</a:t>
            </a:r>
            <a:r>
              <a:rPr lang="cs-CZ" sz="1600" dirty="0" smtClean="0"/>
              <a:t> Square </a:t>
            </a:r>
            <a:r>
              <a:rPr lang="cs-CZ" sz="1600" dirty="0" err="1" smtClean="0"/>
              <a:t>Moscow.hires.jpg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&lt;http://cs.wikipedia.org/wiki/Soubor:StBasile_SpasskayaTower_Red_Square_Moscow.hires.jpg&gt; podle </a:t>
            </a:r>
            <a:r>
              <a:rPr lang="cs-CZ" sz="1600" dirty="0" smtClean="0"/>
              <a:t>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Dmitrij</a:t>
            </a:r>
            <a:r>
              <a:rPr lang="cs-CZ" sz="1600" dirty="0" smtClean="0"/>
              <a:t> </a:t>
            </a:r>
            <a:r>
              <a:rPr lang="cs-CZ" sz="1600" dirty="0" err="1" smtClean="0"/>
              <a:t>Azovsev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WinterPalaceAndAC.jpg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cs.wikipedia.org/wiki/Soubor:WinterPalaceAndAC.jpg&gt;  </a:t>
            </a:r>
            <a:r>
              <a:rPr lang="cs-CZ" sz="1600" dirty="0" smtClean="0"/>
              <a:t>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</a:t>
            </a:r>
            <a:r>
              <a:rPr lang="cs-CZ" sz="1600" dirty="0" smtClean="0"/>
              <a:t> Alexander </a:t>
            </a:r>
            <a:r>
              <a:rPr lang="cs-CZ" sz="1600" dirty="0" err="1" smtClean="0"/>
              <a:t>Column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Rainbow</a:t>
            </a:r>
            <a:r>
              <a:rPr lang="cs-CZ" sz="1600" dirty="0" smtClean="0"/>
              <a:t> </a:t>
            </a:r>
            <a:r>
              <a:rPr lang="cs-CZ" sz="1600" dirty="0" err="1" smtClean="0"/>
              <a:t>at</a:t>
            </a:r>
            <a:r>
              <a:rPr lang="cs-CZ" sz="1600" dirty="0" smtClean="0"/>
              <a:t> </a:t>
            </a:r>
            <a:r>
              <a:rPr lang="cs-CZ" sz="1600" dirty="0" err="1" smtClean="0"/>
              <a:t>Ladoga.jpeg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2011-05-14].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cs.wikipedia.org/wiki/Soubor:Rainbow_at_Ladoga.jpeg&gt;  jako volné dílo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476</TotalTime>
  <Words>70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46</cp:revision>
  <dcterms:created xsi:type="dcterms:W3CDTF">2011-03-27T17:17:06Z</dcterms:created>
  <dcterms:modified xsi:type="dcterms:W3CDTF">2011-05-14T13:46:46Z</dcterms:modified>
</cp:coreProperties>
</file>