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0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Řecko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79512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6309320"/>
            <a:ext cx="25202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Pantheon v Athénách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 l="66625" b="64935"/>
          <a:stretch>
            <a:fillRect/>
          </a:stretch>
        </p:blipFill>
        <p:spPr bwMode="auto">
          <a:xfrm>
            <a:off x="5940152" y="332656"/>
            <a:ext cx="277750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>
          <a:blip r:embed="rId2" cstate="print"/>
          <a:srcRect l="66625" t="35065" b="31169"/>
          <a:stretch>
            <a:fillRect/>
          </a:stretch>
        </p:blipFill>
        <p:spPr bwMode="auto">
          <a:xfrm>
            <a:off x="5940152" y="2276872"/>
            <a:ext cx="27775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6"/>
          <p:cNvPicPr>
            <a:picLocks noChangeAspect="1" noChangeArrowheads="1"/>
          </p:cNvPicPr>
          <p:nvPr/>
        </p:nvPicPr>
        <p:blipFill>
          <a:blip r:embed="rId2" cstate="print"/>
          <a:srcRect l="66624" t="68831"/>
          <a:stretch>
            <a:fillRect/>
          </a:stretch>
        </p:blipFill>
        <p:spPr bwMode="auto">
          <a:xfrm>
            <a:off x="5940152" y="4149080"/>
            <a:ext cx="277750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Picture 6"/>
          <p:cNvPicPr>
            <a:picLocks noChangeAspect="1" noChangeArrowheads="1"/>
          </p:cNvPicPr>
          <p:nvPr/>
        </p:nvPicPr>
        <p:blipFill>
          <a:blip r:embed="rId2" cstate="print"/>
          <a:srcRect l="32014" r="33375" b="59740"/>
          <a:stretch>
            <a:fillRect/>
          </a:stretch>
        </p:blipFill>
        <p:spPr bwMode="auto">
          <a:xfrm>
            <a:off x="3059832" y="332656"/>
            <a:ext cx="288032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6"/>
          <p:cNvPicPr>
            <a:picLocks noChangeAspect="1" noChangeArrowheads="1"/>
          </p:cNvPicPr>
          <p:nvPr/>
        </p:nvPicPr>
        <p:blipFill>
          <a:blip r:embed="rId2" cstate="print"/>
          <a:srcRect l="32015" t="40259" r="33375" b="31169"/>
          <a:stretch>
            <a:fillRect/>
          </a:stretch>
        </p:blipFill>
        <p:spPr bwMode="auto">
          <a:xfrm>
            <a:off x="3059832" y="2564904"/>
            <a:ext cx="288032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6"/>
          <p:cNvPicPr>
            <a:picLocks noChangeAspect="1" noChangeArrowheads="1"/>
          </p:cNvPicPr>
          <p:nvPr/>
        </p:nvPicPr>
        <p:blipFill>
          <a:blip r:embed="rId2" cstate="print"/>
          <a:srcRect l="32015" t="68831" r="33375"/>
          <a:stretch>
            <a:fillRect/>
          </a:stretch>
        </p:blipFill>
        <p:spPr bwMode="auto">
          <a:xfrm>
            <a:off x="3059832" y="4149080"/>
            <a:ext cx="288032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6"/>
          <p:cNvPicPr>
            <a:picLocks noChangeAspect="1" noChangeArrowheads="1"/>
          </p:cNvPicPr>
          <p:nvPr/>
        </p:nvPicPr>
        <p:blipFill>
          <a:blip r:embed="rId2" cstate="print"/>
          <a:srcRect r="67985" b="59741"/>
          <a:stretch>
            <a:fillRect/>
          </a:stretch>
        </p:blipFill>
        <p:spPr bwMode="auto">
          <a:xfrm>
            <a:off x="395535" y="332656"/>
            <a:ext cx="2664297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Picture 6"/>
          <p:cNvPicPr>
            <a:picLocks noChangeAspect="1" noChangeArrowheads="1"/>
          </p:cNvPicPr>
          <p:nvPr/>
        </p:nvPicPr>
        <p:blipFill>
          <a:blip r:embed="rId2" cstate="print"/>
          <a:srcRect t="68831" r="67985"/>
          <a:stretch>
            <a:fillRect/>
          </a:stretch>
        </p:blipFill>
        <p:spPr bwMode="auto">
          <a:xfrm>
            <a:off x="395535" y="4149080"/>
            <a:ext cx="2664297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6"/>
          <p:cNvPicPr>
            <a:picLocks noChangeAspect="1" noChangeArrowheads="1"/>
          </p:cNvPicPr>
          <p:nvPr/>
        </p:nvPicPr>
        <p:blipFill>
          <a:blip r:embed="rId2" cstate="print"/>
          <a:srcRect t="40260" r="67986" b="31169"/>
          <a:stretch>
            <a:fillRect/>
          </a:stretch>
        </p:blipFill>
        <p:spPr bwMode="auto">
          <a:xfrm>
            <a:off x="395535" y="2564904"/>
            <a:ext cx="266429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661248"/>
            <a:ext cx="61926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Mýtické</a:t>
            </a:r>
            <a:r>
              <a:rPr lang="cs-CZ" sz="2400" dirty="0" smtClean="0"/>
              <a:t> p</a:t>
            </a:r>
            <a:r>
              <a:rPr lang="cs-CZ" sz="2400" dirty="0" smtClean="0"/>
              <a:t>ohoří Olymp, sídlo řeckých bohů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63688" y="6237312"/>
            <a:ext cx="712879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Vrchol </a:t>
            </a:r>
            <a:r>
              <a:rPr lang="cs-CZ" sz="2400" dirty="0" err="1" smtClean="0"/>
              <a:t>Mytikas</a:t>
            </a:r>
            <a:r>
              <a:rPr lang="cs-CZ" sz="2400" dirty="0" smtClean="0"/>
              <a:t> (2917 m.) je nejvyšší řeckou horou.</a:t>
            </a:r>
            <a:endParaRPr lang="cs-CZ" sz="24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/>
          <a:srcRect t="6300"/>
          <a:stretch>
            <a:fillRect/>
          </a:stretch>
        </p:blipFill>
        <p:spPr bwMode="auto">
          <a:xfrm>
            <a:off x="539552" y="188640"/>
            <a:ext cx="7620000" cy="5354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6237312"/>
            <a:ext cx="619268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Kláštery v </a:t>
            </a:r>
            <a:r>
              <a:rPr lang="cs-CZ" sz="2000" dirty="0" err="1" smtClean="0"/>
              <a:t>Meteoře</a:t>
            </a:r>
            <a:r>
              <a:rPr lang="cs-CZ" sz="2000" dirty="0" smtClean="0"/>
              <a:t> jsou na seznamu UNESCO</a:t>
            </a:r>
            <a:endParaRPr lang="cs-CZ" sz="2000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332656"/>
            <a:ext cx="8322125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Parthenon.JPG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cs.wikipedia.org/wiki/Soubor:Parthenon.JPG&gt; </a:t>
            </a:r>
            <a:r>
              <a:rPr lang="cs-CZ" sz="1600" dirty="0" smtClean="0"/>
              <a:t> </a:t>
            </a:r>
            <a:r>
              <a:rPr lang="cs-CZ" sz="1600" dirty="0" smtClean="0"/>
              <a:t>podle podmínek Svobodné licence GNU pro dokumenty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Olympus</a:t>
            </a:r>
            <a:r>
              <a:rPr lang="cs-CZ" sz="1600" dirty="0" smtClean="0"/>
              <a:t> </a:t>
            </a:r>
            <a:r>
              <a:rPr lang="cs-CZ" sz="1600" dirty="0" err="1" smtClean="0"/>
              <a:t>Litochoro.JPG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cs.wikipedia.org/wiki/Soubor:Olympus_Litochoro.JPG&gt;  jako volné dílo</a:t>
            </a:r>
          </a:p>
          <a:p>
            <a:r>
              <a:rPr lang="cs-CZ" sz="1600" dirty="0" smtClean="0"/>
              <a:t>Obr.3</a:t>
            </a:r>
            <a:r>
              <a:rPr lang="cs-CZ" sz="1600" dirty="0" smtClean="0"/>
              <a:t>: </a:t>
            </a:r>
            <a:r>
              <a:rPr lang="cs-CZ" sz="1600" dirty="0" smtClean="0"/>
              <a:t> </a:t>
            </a:r>
            <a:r>
              <a:rPr lang="cs-CZ" sz="1600" dirty="0" smtClean="0"/>
              <a:t> jako volné dílo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513</TotalTime>
  <Words>69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48</cp:revision>
  <dcterms:created xsi:type="dcterms:W3CDTF">2011-03-27T17:17:06Z</dcterms:created>
  <dcterms:modified xsi:type="dcterms:W3CDTF">2011-05-14T14:23:59Z</dcterms:modified>
</cp:coreProperties>
</file>