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7" r:id="rId4"/>
    <p:sldId id="268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VY_12_INOVACE_23_Čj_Rasochová_Pověst </a:t>
          </a:r>
          <a:r>
            <a:rPr lang="cs-CZ" sz="1600" dirty="0" smtClean="0"/>
            <a:t>o praotci Čechovi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Pověst o praotci Čechovi 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</a:t>
          </a:r>
          <a:r>
            <a:rPr lang="cs-CZ" sz="1600" dirty="0" smtClean="0"/>
            <a:t>projektu:cz.1.07/1.4.00/21.2189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8826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VY_12_INOVACE_23_Čj_Rasochová_Pověst </a:t>
          </a:r>
          <a:r>
            <a:rPr lang="cs-CZ" sz="1600" kern="1200" dirty="0" smtClean="0"/>
            <a:t>o praotci Čechovi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Pověst o praotci Čechovi 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105184"/>
          <a:ext cx="5342993" cy="6467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projektu:cz.1.07/1.4.00/21.2189</a:t>
          </a:r>
        </a:p>
      </dsp:txBody>
      <dsp:txXfrm>
        <a:off x="2289854" y="3105184"/>
        <a:ext cx="5342993" cy="6467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9/Josef_Mathauser_-_Praotec_%C4%8Cech_na_ho%C5%99e_%C5%98%C3%ADp.jpg" TargetMode="External"/><Relationship Id="rId2" Type="http://schemas.openxmlformats.org/officeDocument/2006/relationships/hyperlink" Target="http://upload.wikimedia.org/wikipedia/commons/f/f8/Ctin%C4%9Bves,_%C5%98%C3%ADp_a_obec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50756345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21829" y="5229200"/>
            <a:ext cx="22563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Datum tvorby: 2.4.2012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Anotace a metodický pokyn</a:t>
            </a:r>
            <a:endParaRPr lang="cs-CZ" b="1" cap="none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Žáci si přečtou z knihy „Obrázky z dějin a pověstí“ okopírovanou „Pověst </a:t>
            </a:r>
            <a:r>
              <a:rPr lang="cs-CZ" dirty="0"/>
              <a:t>o</a:t>
            </a:r>
            <a:r>
              <a:rPr lang="cs-CZ" dirty="0" smtClean="0"/>
              <a:t> praotci Čechovi“ doplněnou kresbou.</a:t>
            </a:r>
          </a:p>
          <a:p>
            <a:r>
              <a:rPr lang="cs-CZ" dirty="0" smtClean="0"/>
              <a:t>Samostatná práce je zaměřena na odpovědi na otázky, jimiž zjistím porozumění čteného textu.</a:t>
            </a:r>
          </a:p>
          <a:p>
            <a:r>
              <a:rPr lang="cs-CZ" dirty="0" smtClean="0"/>
              <a:t>Aktivita žáků: závěrem hodiny dostanou žáci rozstříhaný text s obrázky (okopírovanou pověst)     a budou mít za úkol správně seřadit děj pověsti.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none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Pověst o praotci </a:t>
            </a:r>
            <a:r>
              <a:rPr lang="cs-CZ" b="1" cap="none" dirty="0" err="1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Č</a:t>
            </a:r>
            <a:r>
              <a:rPr lang="cs-CZ" b="1" cap="none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echovi</a:t>
            </a:r>
            <a:endParaRPr lang="cs-CZ" b="1" cap="none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	V bájné pravlasti Slovanů na řece Visle žili se svými rodinami bratři Čech a Lech. Když mezi kmeny zavládly sváry, rozhodli se bratři, že pro své rodiny vyhledají novou vlast. Svolali své rody, shromáždili stáda a vydali se na cestu.</a:t>
            </a:r>
          </a:p>
          <a:p>
            <a:pPr marL="0" indent="0">
              <a:buNone/>
            </a:pPr>
            <a:r>
              <a:rPr lang="cs-CZ" dirty="0" smtClean="0"/>
              <a:t>	Po mnohých útrapách došli až pod horu </a:t>
            </a:r>
            <a:r>
              <a:rPr lang="cs-CZ" dirty="0" smtClean="0">
                <a:hlinkClick r:id="rId2"/>
              </a:rPr>
              <a:t>Říp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Rozložili se na úpatí, aby si odpočinuli. Za svítání vystoupil </a:t>
            </a:r>
            <a:r>
              <a:rPr lang="cs-CZ" dirty="0" smtClean="0">
                <a:hlinkClick r:id="rId3"/>
              </a:rPr>
              <a:t>Čech</a:t>
            </a:r>
            <a:r>
              <a:rPr lang="cs-CZ" dirty="0" smtClean="0"/>
              <a:t> na vrchol hory, přehlédl krajinu a řekl: „Zde je země zaslíbená, </a:t>
            </a:r>
            <a:r>
              <a:rPr lang="cs-CZ" dirty="0" err="1" smtClean="0"/>
              <a:t>zvěrem</a:t>
            </a:r>
            <a:r>
              <a:rPr lang="cs-CZ" dirty="0" smtClean="0"/>
              <a:t> a ptáků plná, medem oplývající.“ Lidu se země líbila. Rozhodl, aby nesla Čechovo jméno.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99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Samostatná   práce</a:t>
            </a:r>
            <a:endParaRPr lang="cs-CZ" b="1" cap="none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Přečtěte si samostatně celou „Pověst o praotci Čechovi“.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jmenovali bratři, kteří se vydali pro své rodiny vyhledat novou vlast?</a:t>
            </a:r>
          </a:p>
          <a:p>
            <a:pPr marL="514350" indent="-514350">
              <a:buAutoNum type="arabicPeriod"/>
            </a:pPr>
            <a:r>
              <a:rPr lang="cs-CZ" dirty="0" smtClean="0"/>
              <a:t>Víš proč odešli ze své vlasti?</a:t>
            </a:r>
          </a:p>
          <a:p>
            <a:pPr marL="514350" indent="-514350">
              <a:buAutoNum type="arabicPeriod"/>
            </a:pPr>
            <a:r>
              <a:rPr lang="cs-CZ" dirty="0" smtClean="0"/>
              <a:t>Kam došli?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z bratrů vystoupil na horu?</a:t>
            </a:r>
          </a:p>
          <a:p>
            <a:pPr marL="514350" indent="-514350">
              <a:buAutoNum type="arabicPeriod"/>
            </a:pPr>
            <a:r>
              <a:rPr lang="cs-CZ" dirty="0" smtClean="0"/>
              <a:t>Pamatujete si co Čech na hoře řekl?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Jakým jménem začali novou zemi nazývat?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912" y="2996952"/>
            <a:ext cx="1612776" cy="161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274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Použité </a:t>
            </a:r>
            <a:r>
              <a:rPr lang="cs-CZ" b="1" cap="none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b="1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  zdroje</a:t>
            </a:r>
            <a:endParaRPr lang="cs-CZ" b="1" cap="none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-342900"/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ALDA, Z., J. ČERNÝ </a:t>
            </a:r>
            <a:r>
              <a:rPr lang="cs-CZ" dirty="0" smtClean="0"/>
              <a:t>a J. </a:t>
            </a:r>
            <a:r>
              <a:rPr lang="cs-CZ" dirty="0" smtClean="0"/>
              <a:t>KALOUSEK</a:t>
            </a:r>
            <a:r>
              <a:rPr lang="cs-CZ" dirty="0" smtClean="0"/>
              <a:t>. </a:t>
            </a:r>
            <a:r>
              <a:rPr lang="cs-CZ" i="1" dirty="0" smtClean="0"/>
              <a:t>Obrázky </a:t>
            </a:r>
            <a:r>
              <a:rPr lang="cs-CZ" i="1" dirty="0" smtClean="0"/>
              <a:t>z českých dějin a pověstí</a:t>
            </a:r>
            <a:r>
              <a:rPr lang="cs-CZ" dirty="0" smtClean="0"/>
              <a:t>. </a:t>
            </a:r>
            <a:r>
              <a:rPr lang="cs-CZ" dirty="0"/>
              <a:t>Praha: </a:t>
            </a:r>
            <a:r>
              <a:rPr lang="cs-CZ" dirty="0" smtClean="0"/>
              <a:t>Albatros, 1982.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2. vydání. 13-787-82, strana 12. </a:t>
            </a:r>
          </a:p>
          <a:p>
            <a:r>
              <a:rPr lang="cs-CZ" dirty="0" smtClean="0">
                <a:hlinkClick r:id="rId2"/>
              </a:rPr>
              <a:t>Vlastní práce.</a:t>
            </a:r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432</TotalTime>
  <Words>234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Anotace a metodický pokyn</vt:lpstr>
      <vt:lpstr>Pověst o praotci Čechovi</vt:lpstr>
      <vt:lpstr>Samostatná   práce</vt:lpstr>
      <vt:lpstr>Použité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60</cp:revision>
  <dcterms:created xsi:type="dcterms:W3CDTF">2011-08-21T15:31:45Z</dcterms:created>
  <dcterms:modified xsi:type="dcterms:W3CDTF">2012-05-10T15:39:11Z</dcterms:modified>
</cp:coreProperties>
</file>