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0" r:id="rId4"/>
    <p:sldId id="271" r:id="rId5"/>
    <p:sldId id="26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Mgr. Lenka Rasochová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VY_12_INOVACE_23_F_Rasochová_magnet, magnetické pole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Magnet, magnetické pole 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smtClean="0"/>
            <a:t>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270" custLinFactNeighborY="2240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270" custLinFactNeighborY="11262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Lenka Rasochová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6561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VY_12_INOVACE_23_F_Rasochová_magnet, magnetické pole</a:t>
          </a:r>
          <a:endParaRPr lang="cs-CZ" sz="1600" kern="1200" dirty="0"/>
        </a:p>
      </dsp:txBody>
      <dsp:txXfrm>
        <a:off x="2289854" y="16561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520274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Magnet, magnetické pole </a:t>
          </a:r>
          <a:endParaRPr lang="cs-CZ" sz="1600" kern="1200" dirty="0"/>
        </a:p>
      </dsp:txBody>
      <dsp:txXfrm>
        <a:off x="2289854" y="2520274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smtClean="0"/>
            <a:t>: 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97490288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19872" y="5301208"/>
            <a:ext cx="33123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28.3.2012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5291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Anotace a metodický pokyn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00808"/>
            <a:ext cx="6777317" cy="4392488"/>
          </a:xfrm>
        </p:spPr>
        <p:txBody>
          <a:bodyPr>
            <a:noAutofit/>
          </a:bodyPr>
          <a:lstStyle/>
          <a:p>
            <a:r>
              <a:rPr lang="cs-CZ" sz="2500" dirty="0" smtClean="0"/>
              <a:t>Materiál určen pro žáky 8. ročníku ZŠP.</a:t>
            </a:r>
          </a:p>
          <a:p>
            <a:r>
              <a:rPr lang="cs-CZ" sz="2500" dirty="0" smtClean="0"/>
              <a:t>Využitelný pro práci s interaktivní tabulí.</a:t>
            </a:r>
          </a:p>
          <a:p>
            <a:r>
              <a:rPr lang="cs-CZ" sz="2500" dirty="0" smtClean="0"/>
              <a:t>Volně navazuje na </a:t>
            </a:r>
            <a:r>
              <a:rPr lang="cs-CZ" sz="2500" dirty="0" smtClean="0"/>
              <a:t>prezentaci „Magnet, magnetické pole“ (32_01).</a:t>
            </a:r>
            <a:endParaRPr lang="cs-CZ" sz="2500" dirty="0" smtClean="0"/>
          </a:p>
          <a:p>
            <a:r>
              <a:rPr lang="cs-CZ" sz="2500" dirty="0"/>
              <a:t>S</a:t>
            </a:r>
            <a:r>
              <a:rPr lang="cs-CZ" sz="2500" dirty="0" smtClean="0"/>
              <a:t>amostatná práce na upevnění znalostí.</a:t>
            </a:r>
            <a:r>
              <a:rPr lang="cs-CZ" sz="2500" dirty="0"/>
              <a:t> Zde je kladen důraz na tiché čtení s porozuměním</a:t>
            </a:r>
            <a:r>
              <a:rPr lang="cs-CZ" sz="2500" dirty="0" smtClean="0"/>
              <a:t>.</a:t>
            </a:r>
          </a:p>
          <a:p>
            <a:r>
              <a:rPr lang="cs-CZ" sz="2600" dirty="0"/>
              <a:t>S</a:t>
            </a:r>
            <a:r>
              <a:rPr lang="cs-CZ" sz="2600" dirty="0" smtClean="0"/>
              <a:t>oučástí</a:t>
            </a:r>
            <a:r>
              <a:rPr lang="cs-CZ" sz="2500" dirty="0" smtClean="0"/>
              <a:t> je též vytištěná verze</a:t>
            </a:r>
            <a:r>
              <a:rPr lang="cs-CZ" sz="28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764704"/>
            <a:ext cx="7848872" cy="720080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Správné věty podtrhni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1" y="1700808"/>
            <a:ext cx="799288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</a:rPr>
              <a:t>Magnet</a:t>
            </a:r>
            <a:r>
              <a:rPr lang="cs-CZ" sz="2400" dirty="0" smtClean="0"/>
              <a:t> přitahuje špendlíky.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</a:rPr>
              <a:t>Magnet</a:t>
            </a:r>
            <a:r>
              <a:rPr lang="cs-CZ" sz="2400" dirty="0" smtClean="0"/>
              <a:t> přitahuje gumu.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</a:rPr>
              <a:t>Magnet</a:t>
            </a:r>
            <a:r>
              <a:rPr lang="cs-CZ" sz="2400" dirty="0" smtClean="0"/>
              <a:t> přitahuje nejsilněji všude.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</a:rPr>
              <a:t>Magnet</a:t>
            </a:r>
            <a:r>
              <a:rPr lang="cs-CZ" sz="2400" dirty="0" smtClean="0"/>
              <a:t> přitahuje nejsilněji na pólech.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</a:rPr>
              <a:t>Magnet</a:t>
            </a:r>
            <a:r>
              <a:rPr lang="cs-CZ" sz="2400" dirty="0" smtClean="0"/>
              <a:t> na předměty působí magnetickou silou.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</a:rPr>
              <a:t>Magnet</a:t>
            </a:r>
            <a:r>
              <a:rPr lang="cs-CZ" sz="2400" dirty="0" smtClean="0"/>
              <a:t> na předměty působí gravitační silou.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</a:rPr>
              <a:t>Magnet</a:t>
            </a:r>
            <a:r>
              <a:rPr lang="cs-CZ" sz="2400" dirty="0" smtClean="0"/>
              <a:t> má 2 póly (severní a jižní).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</a:rPr>
              <a:t>Magnet </a:t>
            </a:r>
            <a:r>
              <a:rPr lang="cs-CZ" sz="2400" dirty="0" smtClean="0"/>
              <a:t>má 4 póly (</a:t>
            </a:r>
            <a:r>
              <a:rPr lang="cs-CZ" sz="2400" dirty="0" err="1" smtClean="0"/>
              <a:t>severní,jižní,západní,východní</a:t>
            </a:r>
            <a:r>
              <a:rPr lang="cs-CZ" sz="2400" dirty="0" smtClean="0"/>
              <a:t>).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</a:rPr>
              <a:t>Magnet</a:t>
            </a:r>
            <a:r>
              <a:rPr lang="cs-CZ" sz="2400" dirty="0" smtClean="0"/>
              <a:t> kolem sebe vytváří magnetické pole.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</a:rPr>
              <a:t>Magnet</a:t>
            </a:r>
            <a:r>
              <a:rPr lang="cs-CZ" sz="2400" dirty="0" smtClean="0"/>
              <a:t> kolem sebe vytváří minové pole.</a:t>
            </a:r>
          </a:p>
        </p:txBody>
      </p:sp>
    </p:spTree>
    <p:extLst>
      <p:ext uri="{BB962C8B-B14F-4D97-AF65-F5344CB8AC3E}">
        <p14:creationId xmlns:p14="http://schemas.microsoft.com/office/powerpoint/2010/main" val="3687605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988840"/>
            <a:ext cx="806489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u="sng" dirty="0" smtClean="0">
                <a:solidFill>
                  <a:srgbClr val="7030A0"/>
                </a:solidFill>
              </a:rPr>
              <a:t>Magnet </a:t>
            </a:r>
            <a:r>
              <a:rPr lang="cs-CZ" sz="2400" u="sng" dirty="0">
                <a:solidFill>
                  <a:srgbClr val="7030A0"/>
                </a:solidFill>
              </a:rPr>
              <a:t>přitahuje špendlíky.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bg2">
                    <a:lumMod val="75000"/>
                  </a:schemeClr>
                </a:solidFill>
              </a:rPr>
              <a:t>Magnet</a:t>
            </a:r>
            <a:r>
              <a:rPr lang="cs-CZ" sz="2400" dirty="0"/>
              <a:t> přitahuje gumu.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bg2">
                    <a:lumMod val="75000"/>
                  </a:schemeClr>
                </a:solidFill>
              </a:rPr>
              <a:t>Magnet</a:t>
            </a:r>
            <a:r>
              <a:rPr lang="cs-CZ" sz="2400" dirty="0"/>
              <a:t> přitahuje nejsilněji všude.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u="sng" dirty="0">
                <a:solidFill>
                  <a:srgbClr val="7030A0"/>
                </a:solidFill>
              </a:rPr>
              <a:t>Magnet přitahuje nejsilněji na pólech.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u="sng" dirty="0">
                <a:solidFill>
                  <a:srgbClr val="7030A0"/>
                </a:solidFill>
              </a:rPr>
              <a:t>Magnet na předměty působí magnetickou silou.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bg2">
                    <a:lumMod val="75000"/>
                  </a:schemeClr>
                </a:solidFill>
              </a:rPr>
              <a:t>Magnet</a:t>
            </a:r>
            <a:r>
              <a:rPr lang="cs-CZ" sz="2400" dirty="0"/>
              <a:t> na předměty působí gravitační silou.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u="sng" dirty="0">
                <a:solidFill>
                  <a:srgbClr val="7030A0"/>
                </a:solidFill>
              </a:rPr>
              <a:t>Magnet má 2 póly (severní a jižní).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bg2">
                    <a:lumMod val="75000"/>
                  </a:schemeClr>
                </a:solidFill>
              </a:rPr>
              <a:t>Magnet</a:t>
            </a:r>
            <a:r>
              <a:rPr lang="cs-CZ" sz="2400" dirty="0"/>
              <a:t> má 4 póly (</a:t>
            </a:r>
            <a:r>
              <a:rPr lang="cs-CZ" sz="2400" dirty="0" err="1" smtClean="0"/>
              <a:t>severní,jižní,západní,východní</a:t>
            </a:r>
            <a:r>
              <a:rPr lang="cs-CZ" sz="2400" dirty="0"/>
              <a:t>).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u="sng" dirty="0">
                <a:solidFill>
                  <a:srgbClr val="7030A0"/>
                </a:solidFill>
              </a:rPr>
              <a:t>Magnet kolem sebe vytváří magnetické pole.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bg2">
                    <a:lumMod val="75000"/>
                  </a:schemeClr>
                </a:solidFill>
              </a:rPr>
              <a:t>Magnet</a:t>
            </a:r>
            <a:r>
              <a:rPr lang="cs-CZ" sz="2400" dirty="0"/>
              <a:t> kolem sebe vytváří minové pole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3395" y="836712"/>
            <a:ext cx="81369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Zkontroluj si správné věty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43555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Použité zdroje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342900"/>
            <a:r>
              <a:rPr lang="cs-CZ" dirty="0" smtClean="0"/>
              <a:t>Vlastní práce.</a:t>
            </a:r>
          </a:p>
          <a:p>
            <a:pPr marL="0" indent="0">
              <a:buNone/>
            </a:pPr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4614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302</TotalTime>
  <Words>243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Austin</vt:lpstr>
      <vt:lpstr>Prezentace aplikace PowerPoint</vt:lpstr>
      <vt:lpstr>Anotace a metodický pokyn</vt:lpstr>
      <vt:lpstr>Správné věty podtrhni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Lenka</cp:lastModifiedBy>
  <cp:revision>39</cp:revision>
  <dcterms:created xsi:type="dcterms:W3CDTF">2011-08-21T15:31:45Z</dcterms:created>
  <dcterms:modified xsi:type="dcterms:W3CDTF">2012-05-16T13:43:02Z</dcterms:modified>
</cp:coreProperties>
</file>