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63" r:id="rId3"/>
    <p:sldId id="264" r:id="rId4"/>
    <p:sldId id="265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05" autoAdjust="0"/>
  </p:normalViewPr>
  <p:slideViewPr>
    <p:cSldViewPr>
      <p:cViewPr varScale="1">
        <p:scale>
          <a:sx n="88" d="100"/>
          <a:sy n="88" d="100"/>
        </p:scale>
        <p:origin x="-96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A7BBA9-C962-4281-AB4B-1032C0D553BB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8288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Poznáte, které místo je schováno  v  puzzle?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4293096"/>
            <a:ext cx="8305800" cy="50405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Chorvatsko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Monika Kašparová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79512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40152" y="6309320"/>
            <a:ext cx="295232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Dubrovnik</a:t>
            </a:r>
            <a:r>
              <a:rPr lang="cs-CZ" dirty="0" smtClean="0"/>
              <a:t>, jižní Dalmácie</a:t>
            </a: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r="66945" b="67232"/>
          <a:stretch>
            <a:fillRect/>
          </a:stretch>
        </p:blipFill>
        <p:spPr bwMode="auto">
          <a:xfrm>
            <a:off x="323529" y="260648"/>
            <a:ext cx="2808311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l="33056" r="33042" b="67231"/>
          <a:stretch>
            <a:fillRect/>
          </a:stretch>
        </p:blipFill>
        <p:spPr bwMode="auto">
          <a:xfrm>
            <a:off x="3131840" y="260648"/>
            <a:ext cx="288032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 l="66958" b="67233"/>
          <a:stretch>
            <a:fillRect/>
          </a:stretch>
        </p:blipFill>
        <p:spPr bwMode="auto">
          <a:xfrm>
            <a:off x="6012160" y="260648"/>
            <a:ext cx="2807241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 t="71838" r="69488"/>
          <a:stretch>
            <a:fillRect/>
          </a:stretch>
        </p:blipFill>
        <p:spPr bwMode="auto">
          <a:xfrm>
            <a:off x="323529" y="4365104"/>
            <a:ext cx="2592287" cy="1609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 l="30513" t="73098" r="34737"/>
          <a:stretch>
            <a:fillRect/>
          </a:stretch>
        </p:blipFill>
        <p:spPr bwMode="auto">
          <a:xfrm>
            <a:off x="2915816" y="4437112"/>
            <a:ext cx="2952328" cy="1537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 l="65262" t="73099"/>
          <a:stretch>
            <a:fillRect/>
          </a:stretch>
        </p:blipFill>
        <p:spPr bwMode="auto">
          <a:xfrm>
            <a:off x="5868144" y="4437112"/>
            <a:ext cx="2951257" cy="1537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 t="32768" r="66097" b="26902"/>
          <a:stretch>
            <a:fillRect/>
          </a:stretch>
        </p:blipFill>
        <p:spPr bwMode="auto">
          <a:xfrm>
            <a:off x="323529" y="2132856"/>
            <a:ext cx="2880319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 l="70347" t="32768" b="26902"/>
          <a:stretch>
            <a:fillRect/>
          </a:stretch>
        </p:blipFill>
        <p:spPr bwMode="auto">
          <a:xfrm>
            <a:off x="6300192" y="2132856"/>
            <a:ext cx="2519209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 l="33902" t="32768" r="29652" b="25641"/>
          <a:stretch>
            <a:fillRect/>
          </a:stretch>
        </p:blipFill>
        <p:spPr bwMode="auto">
          <a:xfrm>
            <a:off x="3203848" y="2132856"/>
            <a:ext cx="309634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6165304"/>
            <a:ext cx="61926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Kaskády řeky Krka jsou jedním z mnoha NP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8618280" cy="54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309320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96" y="6457890"/>
            <a:ext cx="5184576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Plitvická</a:t>
            </a:r>
            <a:r>
              <a:rPr lang="cs-CZ" sz="2000" dirty="0" smtClean="0"/>
              <a:t> jezera patří mezi časté cíle turistů 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8496944" cy="594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748464" cy="4574133"/>
          </a:xfrm>
        </p:spPr>
        <p:txBody>
          <a:bodyPr/>
          <a:lstStyle/>
          <a:p>
            <a:r>
              <a:rPr lang="cs-CZ" sz="1600" dirty="0" smtClean="0"/>
              <a:t>Obr.1: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Old</a:t>
            </a:r>
            <a:r>
              <a:rPr lang="cs-CZ" sz="1600" dirty="0" smtClean="0"/>
              <a:t> </a:t>
            </a:r>
            <a:r>
              <a:rPr lang="cs-CZ" sz="1600" dirty="0" err="1" smtClean="0"/>
              <a:t>town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dubrovnik.jpg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2011-05-15].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cs.wikipedia.org/wiki/Soubor:Old_town_of_dubrovnik.jpg&gt; </a:t>
            </a:r>
            <a:r>
              <a:rPr lang="cs-CZ" sz="1600" dirty="0" smtClean="0"/>
              <a:t> podle licence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, autor  </a:t>
            </a:r>
            <a:r>
              <a:rPr lang="cs-CZ" sz="1600" dirty="0" err="1" smtClean="0"/>
              <a:t>Garibaldi</a:t>
            </a:r>
            <a:endParaRPr lang="cs-CZ" sz="1600" dirty="0" smtClean="0"/>
          </a:p>
          <a:p>
            <a:r>
              <a:rPr lang="cs-CZ" sz="1600" dirty="0" smtClean="0"/>
              <a:t>Obr.2: </a:t>
            </a:r>
            <a:r>
              <a:rPr lang="cs-CZ" sz="1600" dirty="0" smtClean="0"/>
              <a:t>Soubor:Krka </a:t>
            </a:r>
            <a:r>
              <a:rPr lang="cs-CZ" sz="1600" dirty="0" err="1" smtClean="0"/>
              <a:t>falls.jpg</a:t>
            </a:r>
            <a:r>
              <a:rPr lang="cs-CZ" sz="1600" dirty="0" smtClean="0"/>
              <a:t>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2011-05-15].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://cs.wikipedia.org/wiki/Soubor:Krka_falls.jpg&gt; podle podmínek Svobodné licence GNU pro dokumenty</a:t>
            </a:r>
            <a:endParaRPr lang="cs-CZ" sz="1600" dirty="0" smtClean="0"/>
          </a:p>
          <a:p>
            <a:r>
              <a:rPr lang="cs-CZ" sz="1600" dirty="0" smtClean="0"/>
              <a:t>Obr.3: </a:t>
            </a:r>
            <a:r>
              <a:rPr lang="cs-CZ" sz="1600" dirty="0" smtClean="0"/>
              <a:t> </a:t>
            </a:r>
            <a:r>
              <a:rPr lang="cs-CZ" sz="1600" dirty="0" smtClean="0"/>
              <a:t>Soubor:</a:t>
            </a:r>
            <a:r>
              <a:rPr lang="cs-CZ" sz="1600" dirty="0" err="1" smtClean="0"/>
              <a:t>Plitvicer</a:t>
            </a:r>
            <a:r>
              <a:rPr lang="cs-CZ" sz="1600" dirty="0" smtClean="0"/>
              <a:t> </a:t>
            </a:r>
            <a:r>
              <a:rPr lang="cs-CZ" sz="1600" dirty="0" err="1" smtClean="0"/>
              <a:t>Seen</a:t>
            </a:r>
            <a:r>
              <a:rPr lang="cs-CZ" sz="1600" dirty="0" smtClean="0"/>
              <a:t> 1.jpg. In </a:t>
            </a:r>
            <a:r>
              <a:rPr lang="cs-CZ" sz="1600" i="1" dirty="0" smtClean="0"/>
              <a:t>Wikipedia : </a:t>
            </a:r>
            <a:r>
              <a:rPr lang="cs-CZ" sz="1600" i="1" dirty="0" err="1" smtClean="0"/>
              <a:t>the</a:t>
            </a:r>
            <a:r>
              <a:rPr lang="cs-CZ" sz="1600" i="1" dirty="0" smtClean="0"/>
              <a:t> free </a:t>
            </a:r>
            <a:r>
              <a:rPr lang="cs-CZ" sz="1600" i="1" dirty="0" err="1" smtClean="0"/>
              <a:t>encyclopedia</a:t>
            </a:r>
            <a:r>
              <a:rPr lang="cs-CZ" sz="1600" dirty="0" smtClean="0"/>
              <a:t> [online]. St. </a:t>
            </a:r>
            <a:r>
              <a:rPr lang="cs-CZ" sz="1600" dirty="0" err="1" smtClean="0"/>
              <a:t>Petersburg</a:t>
            </a:r>
            <a:r>
              <a:rPr lang="cs-CZ" sz="1600" dirty="0" smtClean="0"/>
              <a:t> (Florida) : Wikipedia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[cit. 2011-05-15]. Dostupné z WWW: </a:t>
            </a:r>
            <a:r>
              <a:rPr lang="cs-CZ" sz="1600" dirty="0" smtClean="0"/>
              <a:t>&lt;http</a:t>
            </a:r>
            <a:r>
              <a:rPr lang="cs-CZ" sz="1600" dirty="0" smtClean="0"/>
              <a:t>://</a:t>
            </a:r>
            <a:r>
              <a:rPr lang="cs-CZ" sz="1600" dirty="0" smtClean="0"/>
              <a:t>cs.wikipedia.org/wiki/Soubor:Plitvicer_Seen_1.jpg&gt;  </a:t>
            </a:r>
            <a:r>
              <a:rPr lang="cs-CZ" sz="1600" dirty="0" smtClean="0"/>
              <a:t>podle podmínek Svobodné licence GNU pro dokumenty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525</TotalTime>
  <Words>63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Technický</vt:lpstr>
      <vt:lpstr>Poznáte, které místo je schováno  v  puzzle?</vt:lpstr>
      <vt:lpstr>Snímek 2</vt:lpstr>
      <vt:lpstr>Snímek 3</vt:lpstr>
      <vt:lpstr>Snímek 4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50</cp:revision>
  <dcterms:created xsi:type="dcterms:W3CDTF">2011-03-27T17:17:06Z</dcterms:created>
  <dcterms:modified xsi:type="dcterms:W3CDTF">2011-05-15T08:25:52Z</dcterms:modified>
</cp:coreProperties>
</file>