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149080"/>
            <a:ext cx="8208912" cy="165618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Zapiš si písmenko, které označuje správnou odpověď na otázku</a:t>
            </a:r>
          </a:p>
          <a:p>
            <a:pPr algn="ctr"/>
            <a:r>
              <a:rPr lang="cs-CZ" dirty="0" smtClean="0"/>
              <a:t>Sled správných odpovědí ti dá tajenku (pojem ze zeměpisu Evropy)</a:t>
            </a:r>
          </a:p>
          <a:p>
            <a:pPr algn="ctr"/>
            <a:r>
              <a:rPr lang="cs-CZ" dirty="0" smtClean="0"/>
              <a:t>Napiš ,co  vše o pojmu z tajenky víš! </a:t>
            </a:r>
          </a:p>
          <a:p>
            <a:pPr algn="ctr"/>
            <a:r>
              <a:rPr lang="cs-CZ" dirty="0" smtClean="0"/>
              <a:t>A pokud to nevíš, zjisti si!!!!!!!!!!!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Urči správnou odpověď :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164134"/>
            <a:ext cx="8820150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Ostrovy </a:t>
            </a:r>
            <a:r>
              <a:rPr lang="cs-CZ" sz="2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Hvar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Krk nebo Brač patří: 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C)Itálii	D) Francii	E)Chorvatsku	F)Španělsku</a:t>
            </a: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Ostrov Sicílie leží v moři: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T)Středozemním U)Černém	V)Jaderském Z)Baltském</a:t>
            </a: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Řeka Labe se vlévá do moře: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M)Baltského   N)Severního	O)Černého  P) Bílého</a:t>
            </a: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Pobřeží Portugalska omývá moře/oceán: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A)Atlantik	   B)Tichý  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C)Středozemní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D)Jaderské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Urči správnou odpověď podruhé: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164134"/>
            <a:ext cx="8820150" cy="5293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Mezi Francií a Španělskem leží pohoří: 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A)Apeniny	 B)Pyreneje	 C)Alpy	D)Karpaty</a:t>
            </a: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Východoevropská nížina neleží na území státu: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C)Polsko   D)Rusko	E)Francie       F)Bělorusko</a:t>
            </a: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Norsko a Švédsko leží na poloostrově: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R)Skandinávském   S)Jutském	T)Pyrenejském  </a:t>
            </a:r>
            <a:b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U)Balkánském</a:t>
            </a: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Bavorsko a Sasko jsou územní jednotky státu: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M)Rakousko   N)Německo  	O)Itálie     P)Švýcarsko</a:t>
            </a:r>
          </a:p>
          <a:p>
            <a:pPr marL="514350" indent="-514350"/>
            <a:endParaRPr lang="cs-CZ" sz="1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514</TotalTime>
  <Words>75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Technický</vt:lpstr>
      <vt:lpstr>Vyber správnou odpověď</vt:lpstr>
      <vt:lpstr>Urči správnou odpověď :</vt:lpstr>
      <vt:lpstr>Urči správnou odpověď podruhé: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52</cp:revision>
  <dcterms:created xsi:type="dcterms:W3CDTF">2011-03-27T17:17:06Z</dcterms:created>
  <dcterms:modified xsi:type="dcterms:W3CDTF">2011-05-16T12:14:12Z</dcterms:modified>
</cp:coreProperties>
</file>