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8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108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16.5.2011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Vyber správnou odpověď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149080"/>
            <a:ext cx="8208912" cy="165618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Zapiš si písmenko, které označuje správnou odpověď na otázku</a:t>
            </a:r>
          </a:p>
          <a:p>
            <a:pPr algn="ctr"/>
            <a:r>
              <a:rPr lang="cs-CZ" dirty="0" smtClean="0"/>
              <a:t>Sled správných odpovědí ti dá tajenku (pojem ze zeměpisu Evropy)</a:t>
            </a:r>
          </a:p>
          <a:p>
            <a:pPr algn="ctr"/>
            <a:r>
              <a:rPr lang="cs-CZ" dirty="0" smtClean="0"/>
              <a:t>Napiš ,co  vše o pojmu z tajenky víš! </a:t>
            </a:r>
          </a:p>
          <a:p>
            <a:pPr algn="ctr"/>
            <a:r>
              <a:rPr lang="cs-CZ" dirty="0" smtClean="0"/>
              <a:t>A pokud to nevíš, zjisti si!!!!!!!!!!!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83671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</a:schemeClr>
                </a:solidFill>
              </a:rPr>
              <a:t>Urči správnou </a:t>
            </a:r>
            <a:r>
              <a:rPr lang="cs-CZ" dirty="0" smtClean="0">
                <a:solidFill>
                  <a:schemeClr val="tx1">
                    <a:lumMod val="65000"/>
                  </a:schemeClr>
                </a:solidFill>
              </a:rPr>
              <a:t>odpověď :</a:t>
            </a:r>
            <a:endParaRPr lang="cs-CZ" sz="24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3850" y="1164134"/>
            <a:ext cx="882015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Jezero Balaton leží na území státu: 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G)Slovinsko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H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Maďarsko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)Polsko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)Finsko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24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>
              <a:buAutoNum type="arabicPeriod" startAt="2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Sopku Vesuv bychom našli ve státě</a:t>
            </a: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T)Francie  U)Island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V)Itálie   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)Řecko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24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>
              <a:buAutoNum type="arabicPeriod" startAt="3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Mezi alpské země nepatří</a:t>
            </a: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A)Španělsko 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)Rakousko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O)Švýcarsko  P) Itálie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24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>
              <a:buAutoNum type="arabicPeriod" startAt="4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Řeka Dunaj neprotéká tímto státem: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P)Německo 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)Itálie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cs-CZ" sz="280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)Maďarsko</a:t>
            </a:r>
            <a:r>
              <a:rPr lang="cs-CZ" sz="280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T</a:t>
            </a:r>
            <a:r>
              <a:rPr lang="cs-CZ" sz="280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)Rumunsko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1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83671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>
                    <a:lumMod val="65000"/>
                  </a:schemeClr>
                </a:solidFill>
              </a:rPr>
              <a:t>Urči správnou </a:t>
            </a:r>
            <a:r>
              <a:rPr lang="cs-CZ" dirty="0" smtClean="0">
                <a:solidFill>
                  <a:schemeClr val="tx1">
                    <a:lumMod val="65000"/>
                  </a:schemeClr>
                </a:solidFill>
              </a:rPr>
              <a:t>odpověď podruhé:</a:t>
            </a:r>
            <a:endParaRPr lang="cs-CZ" sz="2400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3850" y="1164134"/>
            <a:ext cx="882015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Rumunsko a Bulharsko leží na poloostrově: 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)Apeninském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D)Pyrenejském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E)Balkánském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)Skandinávském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24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>
              <a:buAutoNum type="arabicPeriod" startAt="2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Pouze s jedním státem sousedí: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)Belgie 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)Portugalsko 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)Finsko       D)Albánie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24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>
              <a:buAutoNum type="arabicPeriod" startAt="3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 Chorvatskem nesousedí</a:t>
            </a: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)Slovinsko 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)Rakousko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)Maďarsko   T)Srbsko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24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>
              <a:buAutoNum type="arabicPeriod" startAt="4"/>
            </a:pP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Vnitrozemským státem (bez přístupu k moři) není</a:t>
            </a:r>
            <a:r>
              <a:rPr lang="cs-C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cs-CZ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M)Rakousko   N)Švýcarsko 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)Slovinsko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P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)Maďarsko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endParaRPr lang="cs-CZ" sz="1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562</TotalTime>
  <Words>78</Words>
  <Application>Microsoft Office PowerPoint</Application>
  <PresentationFormat>Předvádění na obrazovce (4:3)</PresentationFormat>
  <Paragraphs>31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Technický</vt:lpstr>
      <vt:lpstr>Vyber správnou odpověď 2</vt:lpstr>
      <vt:lpstr>Urči správnou odpověď :</vt:lpstr>
      <vt:lpstr>Urči správnou odpověď podruhé: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52</cp:revision>
  <dcterms:created xsi:type="dcterms:W3CDTF">2011-03-27T17:17:06Z</dcterms:created>
  <dcterms:modified xsi:type="dcterms:W3CDTF">2011-05-16T12:15:47Z</dcterms:modified>
</cp:coreProperties>
</file>