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6" r:id="rId1"/>
  </p:sldMasterIdLst>
  <p:sldIdLst>
    <p:sldId id="256" r:id="rId2"/>
    <p:sldId id="258" r:id="rId3"/>
    <p:sldId id="260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05" autoAdjust="0"/>
  </p:normalViewPr>
  <p:slideViewPr>
    <p:cSldViewPr>
      <p:cViewPr varScale="1">
        <p:scale>
          <a:sx n="88" d="100"/>
          <a:sy n="88" d="100"/>
        </p:scale>
        <p:origin x="-108" y="-21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16.5.2011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16.5.2011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16.5.2011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16.5.2011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16.5.2011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16.5.2011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16.5.2011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16.5.2011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C0A7BBA9-C962-4281-AB4B-1032C0D553BB}" type="datetimeFigureOut">
              <a:rPr lang="cs-CZ" smtClean="0"/>
              <a:pPr/>
              <a:t>16.5.2011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16.5.2011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16.5.2011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C0A7BBA9-C962-4281-AB4B-1032C0D553BB}" type="datetimeFigureOut">
              <a:rPr lang="cs-CZ" smtClean="0"/>
              <a:pPr/>
              <a:t>16.5.2011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564904"/>
            <a:ext cx="7772400" cy="18288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Vyber správnou odpověď 3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4149080"/>
            <a:ext cx="8208912" cy="1656184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Zapiš si písmenko, které označuje správnou odpověď na otázku</a:t>
            </a:r>
          </a:p>
          <a:p>
            <a:pPr algn="ctr"/>
            <a:r>
              <a:rPr lang="cs-CZ" dirty="0" smtClean="0"/>
              <a:t>Sled správných odpovědí ti dá tajenku (pojem ze zeměpisu Evropy)</a:t>
            </a:r>
          </a:p>
          <a:p>
            <a:pPr algn="ctr"/>
            <a:r>
              <a:rPr lang="cs-CZ" dirty="0" smtClean="0"/>
              <a:t>Napiš ,co  vše o pojmu z tajenky víš! </a:t>
            </a:r>
          </a:p>
          <a:p>
            <a:pPr algn="ctr"/>
            <a:r>
              <a:rPr lang="cs-CZ" dirty="0" smtClean="0"/>
              <a:t>A pokud to nevíš, zjisti si!!!!!!!!!!!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47667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10"/>
          <p:cNvSpPr txBox="1"/>
          <p:nvPr/>
        </p:nvSpPr>
        <p:spPr>
          <a:xfrm>
            <a:off x="107504" y="6596390"/>
            <a:ext cx="13316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ZŠ Hejnice</a:t>
            </a:r>
            <a:endParaRPr lang="cs-CZ" sz="1100" b="1" dirty="0"/>
          </a:p>
        </p:txBody>
      </p:sp>
      <p:sp>
        <p:nvSpPr>
          <p:cNvPr id="6" name="TextovéPole 10"/>
          <p:cNvSpPr txBox="1"/>
          <p:nvPr/>
        </p:nvSpPr>
        <p:spPr>
          <a:xfrm>
            <a:off x="6732240" y="6596390"/>
            <a:ext cx="219573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Mgr. Monika Kašparová</a:t>
            </a:r>
            <a:endParaRPr lang="cs-CZ" sz="11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1"/>
            <a:ext cx="8229600" cy="836712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tx1">
                    <a:lumMod val="65000"/>
                  </a:schemeClr>
                </a:solidFill>
              </a:rPr>
              <a:t>Urči správnou </a:t>
            </a:r>
            <a:r>
              <a:rPr lang="cs-CZ" dirty="0" smtClean="0">
                <a:solidFill>
                  <a:schemeClr val="tx1">
                    <a:lumMod val="65000"/>
                  </a:schemeClr>
                </a:solidFill>
              </a:rPr>
              <a:t>odpověď :</a:t>
            </a:r>
            <a:endParaRPr lang="cs-CZ" sz="2400" dirty="0">
              <a:solidFill>
                <a:schemeClr val="tx1">
                  <a:lumMod val="65000"/>
                </a:schemeClr>
              </a:solidFill>
            </a:endParaRPr>
          </a:p>
        </p:txBody>
      </p:sp>
      <p:sp>
        <p:nvSpPr>
          <p:cNvPr id="9219" name="Rectangle 3"/>
          <p:cNvSpPr>
            <a:spLocks noChangeArrowheads="1"/>
          </p:cNvSpPr>
          <p:nvPr/>
        </p:nvSpPr>
        <p:spPr bwMode="auto">
          <a:xfrm>
            <a:off x="323850" y="1164134"/>
            <a:ext cx="8820150" cy="48628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marL="514350" indent="-514350">
              <a:buAutoNum type="arabicPeriod"/>
            </a:pPr>
            <a:r>
              <a:rPr lang="cs-CZ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Francie nesousedí s : </a:t>
            </a:r>
            <a:endParaRPr lang="cs-CZ" sz="2800" dirty="0" smtClean="0">
              <a:solidFill>
                <a:srgbClr val="FFFF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14350" indent="-514350"/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)Itálií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 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N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) Německem   O)Rakouskem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	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P)Belgií</a:t>
            </a:r>
            <a:endParaRPr lang="cs-CZ" sz="2800" dirty="0" smtClean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14350" indent="-514350"/>
            <a:endParaRPr lang="cs-CZ" sz="2400" dirty="0" smtClean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14350" indent="-514350">
              <a:buAutoNum type="arabicPeriod" startAt="2"/>
            </a:pPr>
            <a:r>
              <a:rPr lang="cs-CZ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Sídlo bohů – hora Olymp – leží ve státě</a:t>
            </a:r>
            <a:r>
              <a:rPr lang="cs-CZ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:</a:t>
            </a:r>
            <a:endParaRPr lang="cs-CZ" sz="2800" dirty="0" smtClean="0">
              <a:solidFill>
                <a:srgbClr val="FFFF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14350" indent="-514350"/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R)Itálie    S)Řecko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	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T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)Turecko    U)Albánie</a:t>
            </a:r>
            <a:endParaRPr lang="cs-CZ" sz="2800" dirty="0" smtClean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14350" indent="-514350"/>
            <a:endParaRPr lang="cs-CZ" sz="2400" dirty="0" smtClean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14350" indent="-514350">
              <a:buAutoNum type="arabicPeriod" startAt="3"/>
            </a:pPr>
            <a:r>
              <a:rPr lang="cs-CZ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Pobřeží Středozemního moře neomývá břehy:</a:t>
            </a:r>
            <a:endParaRPr lang="cs-CZ" sz="2800" dirty="0" smtClean="0">
              <a:solidFill>
                <a:srgbClr val="FFFF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14350" indent="-514350"/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J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)Španělska  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K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)Itálie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	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L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)Portugalska  M) Monaka</a:t>
            </a:r>
            <a:endParaRPr lang="cs-CZ" sz="2800" dirty="0" smtClean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14350" indent="-514350"/>
            <a:endParaRPr lang="cs-CZ" sz="2400" dirty="0" smtClean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14350" indent="-514350">
              <a:buAutoNum type="arabicPeriod" startAt="4"/>
            </a:pPr>
            <a:r>
              <a:rPr lang="cs-CZ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Mezi Španělskem a Francií leží malý stát:</a:t>
            </a:r>
            <a:endParaRPr lang="cs-CZ" sz="2800" dirty="0" smtClean="0">
              <a:solidFill>
                <a:srgbClr val="FFFF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14350" indent="-514350"/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)Vatikán   E)Monako 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	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I)Lichtenštejnsko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  O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)Andorra</a:t>
            </a:r>
            <a:endParaRPr lang="cs-CZ" sz="2800" dirty="0" smtClean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14350" indent="-514350"/>
            <a:endParaRPr lang="cs-CZ" sz="1400" dirty="0" smtClean="0">
              <a:solidFill>
                <a:srgbClr val="FFFF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2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2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21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21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1"/>
            <a:ext cx="8229600" cy="836712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1">
                    <a:lumMod val="65000"/>
                  </a:schemeClr>
                </a:solidFill>
              </a:rPr>
              <a:t>Urči správnou </a:t>
            </a:r>
            <a:r>
              <a:rPr lang="cs-CZ" dirty="0" smtClean="0">
                <a:solidFill>
                  <a:schemeClr val="tx1">
                    <a:lumMod val="65000"/>
                  </a:schemeClr>
                </a:solidFill>
              </a:rPr>
              <a:t>odpověď podruhé:</a:t>
            </a:r>
            <a:endParaRPr lang="cs-CZ" sz="2400" dirty="0">
              <a:solidFill>
                <a:schemeClr val="tx1">
                  <a:lumMod val="65000"/>
                </a:schemeClr>
              </a:solidFill>
            </a:endParaRPr>
          </a:p>
        </p:txBody>
      </p:sp>
      <p:sp>
        <p:nvSpPr>
          <p:cNvPr id="9219" name="Rectangle 3"/>
          <p:cNvSpPr>
            <a:spLocks noChangeArrowheads="1"/>
          </p:cNvSpPr>
          <p:nvPr/>
        </p:nvSpPr>
        <p:spPr bwMode="auto">
          <a:xfrm>
            <a:off x="323850" y="1164134"/>
            <a:ext cx="8820150" cy="48628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marL="514350" indent="-514350">
              <a:buAutoNum type="arabicPeriod"/>
            </a:pPr>
            <a:r>
              <a:rPr lang="cs-CZ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Mezi ostrovní státy Evropy nepatří: </a:t>
            </a:r>
            <a:endParaRPr lang="cs-CZ" sz="2800" dirty="0" smtClean="0">
              <a:solidFill>
                <a:srgbClr val="FFFF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14350" indent="-514350"/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K)Kypr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	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L)Dánsko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	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 M)Island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	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  N)Malta</a:t>
            </a:r>
            <a:endParaRPr lang="cs-CZ" sz="2800" dirty="0" smtClean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14350" indent="-514350"/>
            <a:endParaRPr lang="cs-CZ" sz="2400" dirty="0" smtClean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14350" indent="-514350">
              <a:buAutoNum type="arabicPeriod" startAt="2"/>
            </a:pPr>
            <a:r>
              <a:rPr lang="cs-CZ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Členem Evropské unie není</a:t>
            </a:r>
            <a:r>
              <a:rPr lang="cs-CZ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:</a:t>
            </a:r>
            <a:endParaRPr lang="cs-CZ" sz="2800" dirty="0" smtClean="0">
              <a:solidFill>
                <a:srgbClr val="FFFF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14350" indent="-514350"/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A)Švýcarsko  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B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)Portugalsko  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C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)Řecko     D)Polsko</a:t>
            </a:r>
            <a:endParaRPr lang="cs-CZ" sz="2800" dirty="0" smtClean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14350" indent="-514350"/>
            <a:endParaRPr lang="cs-CZ" sz="2400" dirty="0" smtClean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14350" indent="-514350">
              <a:buAutoNum type="arabicPeriod" startAt="3"/>
            </a:pPr>
            <a:r>
              <a:rPr lang="cs-CZ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Dalmácie je pobřeží státu:</a:t>
            </a:r>
            <a:endParaRPr lang="cs-CZ" sz="2800" dirty="0" smtClean="0">
              <a:solidFill>
                <a:srgbClr val="FFFF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14350" indent="-514350"/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B)Chorvatska   D)Itálie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	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 J)Francie  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K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)Řecka</a:t>
            </a:r>
            <a:endParaRPr lang="cs-CZ" sz="2800" dirty="0" smtClean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14350" indent="-514350"/>
            <a:endParaRPr lang="cs-CZ" sz="2400" dirty="0" smtClean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14350" indent="-514350">
              <a:buAutoNum type="arabicPeriod" startAt="4"/>
            </a:pPr>
            <a:r>
              <a:rPr lang="cs-CZ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Platidlem ve Velké Británii jsou</a:t>
            </a:r>
            <a:r>
              <a:rPr lang="cs-CZ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:</a:t>
            </a:r>
            <a:endParaRPr lang="cs-CZ" sz="2800" dirty="0" smtClean="0">
              <a:solidFill>
                <a:srgbClr val="FFFF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14350" indent="-514350"/>
            <a:r>
              <a:rPr lang="cs-CZ" sz="280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</a:t>
            </a:r>
            <a:r>
              <a:rPr lang="cs-CZ" sz="280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)eura   	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E)libry  </a:t>
            </a:r>
            <a:r>
              <a:rPr lang="cs-CZ" sz="280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	</a:t>
            </a:r>
            <a:r>
              <a:rPr lang="cs-CZ" sz="280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 </a:t>
            </a:r>
            <a:r>
              <a:rPr lang="cs-CZ" sz="280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Y</a:t>
            </a:r>
            <a:r>
              <a:rPr lang="cs-CZ" sz="280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)franky</a:t>
            </a:r>
            <a:r>
              <a:rPr lang="cs-CZ" sz="280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  		U</a:t>
            </a:r>
            <a:r>
              <a:rPr lang="cs-CZ" sz="280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)dolary</a:t>
            </a:r>
            <a:endParaRPr lang="cs-CZ" sz="2800" dirty="0" smtClean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14350" indent="-514350"/>
            <a:endParaRPr lang="cs-CZ" sz="1400" dirty="0" smtClean="0">
              <a:solidFill>
                <a:srgbClr val="FFFF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2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2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21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21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588</TotalTime>
  <Words>75</Words>
  <Application>Microsoft Office PowerPoint</Application>
  <PresentationFormat>Předvádění na obrazovce (4:3)</PresentationFormat>
  <Paragraphs>31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Technický</vt:lpstr>
      <vt:lpstr>Vyber správnou odpověď 3</vt:lpstr>
      <vt:lpstr>Urči správnou odpověď :</vt:lpstr>
      <vt:lpstr>Urči správnou odpověď podruhé: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Poznáte, jaká lokalita je schována v puzzle?</dc:title>
  <dc:creator>Honza</dc:creator>
  <cp:lastModifiedBy>Honza</cp:lastModifiedBy>
  <cp:revision>56</cp:revision>
  <dcterms:created xsi:type="dcterms:W3CDTF">2011-03-27T17:17:06Z</dcterms:created>
  <dcterms:modified xsi:type="dcterms:W3CDTF">2011-05-16T12:41:47Z</dcterms:modified>
</cp:coreProperties>
</file>