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Rozhodni </a:t>
            </a:r>
            <a:br>
              <a:rPr lang="cs-CZ" dirty="0" smtClean="0"/>
            </a:br>
            <a:r>
              <a:rPr lang="cs-CZ" dirty="0" smtClean="0"/>
              <a:t>o správnosti tvrzení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149080"/>
            <a:ext cx="8208912" cy="165618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Pokud bude tvrzení chybné, </a:t>
            </a:r>
            <a:br>
              <a:rPr lang="cs-CZ" sz="2800" dirty="0" smtClean="0"/>
            </a:br>
            <a:r>
              <a:rPr lang="cs-CZ" sz="2800" dirty="0" smtClean="0"/>
              <a:t>uveď správnou odpověď!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FF00"/>
                </a:solidFill>
              </a:rPr>
              <a:t>Opravdu je to tak????</a:t>
            </a:r>
            <a:br>
              <a:rPr lang="cs-CZ" dirty="0">
                <a:solidFill>
                  <a:srgbClr val="FFFF00"/>
                </a:solidFill>
              </a:rPr>
            </a:br>
            <a:r>
              <a:rPr lang="cs-CZ" sz="2400" dirty="0">
                <a:solidFill>
                  <a:srgbClr val="FFFF00"/>
                </a:solidFill>
              </a:rPr>
              <a:t>(zapiš, co je správně, </a:t>
            </a:r>
            <a:r>
              <a:rPr lang="cs-CZ" sz="1900" dirty="0">
                <a:solidFill>
                  <a:srgbClr val="FFFF00"/>
                </a:solidFill>
              </a:rPr>
              <a:t>zkus opravit chybná tvrzení!</a:t>
            </a:r>
            <a:r>
              <a:rPr lang="cs-CZ" sz="2400" dirty="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Temže protéká Paříží.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Itálie leží na Pyrenejském poloostrově.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Madrid je přístavní město.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Vrcholy Alp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přesahuje výšku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50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00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m. </a:t>
            </a: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Dunaj protéká i Českou republikou.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Přístav Marseille leží ve Francii.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Vrchol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Mont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Blancu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leží ve Švýcarsku.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Sopka Etna je nejvyšším vrcholem Sicílie.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Ostrov Korsika patří k Francii.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Barcelona leží v Portugalsku.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Lucembursko leží severněji než Lichtenštejnsko.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Švýcarsko je vnitrozemský stát.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7504" y="1484784"/>
            <a:ext cx="8928992" cy="5544616"/>
          </a:xfrm>
        </p:spPr>
        <p:txBody>
          <a:bodyPr>
            <a:normAutofit/>
          </a:bodyPr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Nejvyšší vrcholky Evropy leží v Pyrenejích.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</a:t>
            </a:r>
            <a:r>
              <a:rPr lang="cs-CZ" sz="2800" dirty="0" smtClean="0"/>
              <a:t>Řeka Rýn se vlévá do Černého moře.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Za severním polárním kruhem leží část území Norska a Švédska</a:t>
            </a:r>
            <a:r>
              <a:rPr lang="cs-CZ" sz="2800" dirty="0" smtClean="0"/>
              <a:t>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Krakov je hlavní město Polska.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smtClean="0"/>
              <a:t>V Chorvatsku se platí eurem.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Na Slovensku se platí eurem.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Nejdelší řekou </a:t>
            </a:r>
            <a:r>
              <a:rPr lang="cs-CZ" sz="2800" dirty="0" smtClean="0"/>
              <a:t>Evropy je Dněpr.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C</a:t>
            </a:r>
            <a:r>
              <a:rPr lang="cs-CZ" sz="2800" dirty="0" smtClean="0"/>
              <a:t>elý ostrov </a:t>
            </a:r>
            <a:r>
              <a:rPr lang="cs-CZ" sz="2800" dirty="0" smtClean="0"/>
              <a:t>Island leží za polárním kruhem.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Na území Evropy není žádná činná sopka.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Z Čech do Španělska musíme jet vždy přes Francii.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</a:t>
            </a:r>
            <a:r>
              <a:rPr lang="cs-CZ" sz="2800" dirty="0" smtClean="0"/>
              <a:t>Atlantický oceán omývá břehy Itálie.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</a:t>
            </a:r>
            <a:r>
              <a:rPr lang="cs-CZ" sz="2800" dirty="0" smtClean="0"/>
              <a:t>Hlavním městem Nizozemska je Amsterdam.</a:t>
            </a:r>
            <a:endParaRPr lang="cs-CZ" sz="2800" dirty="0"/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68313" y="0"/>
            <a:ext cx="8229600" cy="1139825"/>
          </a:xfrm>
          <a:prstGeom prst="rect">
            <a:avLst/>
          </a:prstGeom>
        </p:spPr>
        <p:txBody>
          <a:bodyPr vert="horz" lIns="45720" rIns="45720" anchor="t"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kumimoji="0" lang="cs-CZ" sz="4600" b="1" i="0" u="none" strike="noStrike" kern="1200" cap="all" spc="0" normalizeH="0" baseline="0" noProof="0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Je to pravda????</a:t>
            </a:r>
            <a:br>
              <a:rPr kumimoji="0" lang="cs-CZ" sz="4600" b="1" i="0" u="none" strike="noStrike" kern="1200" cap="all" spc="0" normalizeH="0" baseline="0" noProof="0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400" b="1" i="0" u="none" strike="noStrike" kern="1200" cap="all" spc="0" normalizeH="0" baseline="0" noProof="0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(urči, co je správně, </a:t>
            </a:r>
            <a:r>
              <a:rPr lang="cs-CZ" sz="19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chybná tvrzení zkus </a:t>
            </a:r>
            <a:r>
              <a:rPr lang="cs-CZ" sz="19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opravit !</a:t>
            </a:r>
            <a:r>
              <a:rPr kumimoji="0" lang="cs-CZ" sz="2400" b="1" i="0" u="none" strike="noStrike" kern="1200" cap="all" spc="0" normalizeH="0" baseline="0" noProof="0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2400" b="1" i="0" u="none" strike="noStrike" kern="1200" cap="all" spc="0" normalizeH="0" baseline="0" noProof="0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614</TotalTime>
  <Words>227</Words>
  <Application>Microsoft Office PowerPoint</Application>
  <PresentationFormat>Předvádění na obrazovce (4:3)</PresentationFormat>
  <Paragraphs>30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Technický</vt:lpstr>
      <vt:lpstr>Rozhodni  o správnosti tvrzení</vt:lpstr>
      <vt:lpstr>Opravdu je to tak???? (zapiš, co je správně, zkus opravit chybná tvrzení!)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58</cp:revision>
  <dcterms:created xsi:type="dcterms:W3CDTF">2011-03-27T17:17:06Z</dcterms:created>
  <dcterms:modified xsi:type="dcterms:W3CDTF">2011-05-16T13:08:25Z</dcterms:modified>
</cp:coreProperties>
</file>