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60" r:id="rId5"/>
    <p:sldId id="261" r:id="rId6"/>
    <p:sldId id="262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00FF"/>
    <a:srgbClr val="00CC00"/>
    <a:srgbClr val="993366"/>
    <a:srgbClr val="990099"/>
    <a:srgbClr val="990000"/>
    <a:srgbClr val="FF0066"/>
    <a:srgbClr val="ED90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65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A8A45-10C5-48B9-8226-2CAFF675DE66}" type="datetimeFigureOut">
              <a:rPr lang="cs-CZ" smtClean="0"/>
              <a:t>24.9.2011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13A91-4906-4A4A-A8A1-E1DC3BC504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395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A8A45-10C5-48B9-8226-2CAFF675DE66}" type="datetimeFigureOut">
              <a:rPr lang="cs-CZ" smtClean="0"/>
              <a:t>24.9.2011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13A91-4906-4A4A-A8A1-E1DC3BC504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368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A8A45-10C5-48B9-8226-2CAFF675DE66}" type="datetimeFigureOut">
              <a:rPr lang="cs-CZ" smtClean="0"/>
              <a:t>24.9.2011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13A91-4906-4A4A-A8A1-E1DC3BC504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506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A8A45-10C5-48B9-8226-2CAFF675DE66}" type="datetimeFigureOut">
              <a:rPr lang="cs-CZ" smtClean="0"/>
              <a:t>24.9.2011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13A91-4906-4A4A-A8A1-E1DC3BC504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06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A8A45-10C5-48B9-8226-2CAFF675DE66}" type="datetimeFigureOut">
              <a:rPr lang="cs-CZ" smtClean="0"/>
              <a:t>24.9.2011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13A91-4906-4A4A-A8A1-E1DC3BC504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16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A8A45-10C5-48B9-8226-2CAFF675DE66}" type="datetimeFigureOut">
              <a:rPr lang="cs-CZ" smtClean="0"/>
              <a:t>24.9.2011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13A91-4906-4A4A-A8A1-E1DC3BC504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92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A8A45-10C5-48B9-8226-2CAFF675DE66}" type="datetimeFigureOut">
              <a:rPr lang="cs-CZ" smtClean="0"/>
              <a:t>24.9.2011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13A91-4906-4A4A-A8A1-E1DC3BC504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189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A8A45-10C5-48B9-8226-2CAFF675DE66}" type="datetimeFigureOut">
              <a:rPr lang="cs-CZ" smtClean="0"/>
              <a:t>24.9.2011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13A91-4906-4A4A-A8A1-E1DC3BC504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69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A8A45-10C5-48B9-8226-2CAFF675DE66}" type="datetimeFigureOut">
              <a:rPr lang="cs-CZ" smtClean="0"/>
              <a:t>24.9.2011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13A91-4906-4A4A-A8A1-E1DC3BC504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086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A8A45-10C5-48B9-8226-2CAFF675DE66}" type="datetimeFigureOut">
              <a:rPr lang="cs-CZ" smtClean="0"/>
              <a:t>24.9.2011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13A91-4906-4A4A-A8A1-E1DC3BC504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382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A8A45-10C5-48B9-8226-2CAFF675DE66}" type="datetimeFigureOut">
              <a:rPr lang="cs-CZ" smtClean="0"/>
              <a:t>24.9.2011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13A91-4906-4A4A-A8A1-E1DC3BC504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317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A8A45-10C5-48B9-8226-2CAFF675DE66}" type="datetimeFigureOut">
              <a:rPr lang="cs-CZ" smtClean="0"/>
              <a:t>24.9.2011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13A91-4906-4A4A-A8A1-E1DC3BC504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155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1650" y="260648"/>
            <a:ext cx="5600700" cy="1047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1948" y="1628800"/>
            <a:ext cx="3520103" cy="324036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3713763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Angličtina hrou pro 3. a 4.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VY_32_INOVACE_03_Colours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Hornová </a:t>
                      </a: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Kajgrová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Andrea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205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11560" y="2060848"/>
            <a:ext cx="77768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What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colour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is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it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?</a:t>
            </a:r>
            <a:endParaRPr lang="cs-CZ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4293096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Jakou to má barvu?</a:t>
            </a:r>
            <a:endParaRPr lang="cs-CZ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7" name="Picture 3" descr="C:\Users\OEM\AppData\Local\Microsoft\Windows\Temporary Internet Files\Content.IE5\06UDQKTQ\MC90043686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8792">
            <a:off x="21945" y="-25860"/>
            <a:ext cx="2416166" cy="2416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908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67544" y="620688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yellow</a:t>
            </a:r>
            <a:endParaRPr lang="cs-CZ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0322" y="1772816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orange</a:t>
            </a:r>
            <a:endParaRPr lang="cs-CZ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0322" y="2967335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red</a:t>
            </a:r>
            <a:endParaRPr lang="cs-CZ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0322" y="4221088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pink</a:t>
            </a:r>
            <a:endParaRPr lang="cs-CZ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5445224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purple</a:t>
            </a:r>
            <a:endParaRPr lang="cs-CZ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Picture 3" descr="C:\Users\OEM\AppData\Local\Microsoft\Windows\Temporary Internet Files\Content.IE5\06UDQKTQ\MC90043686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8792">
            <a:off x="6646681" y="4309162"/>
            <a:ext cx="2416166" cy="2416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Popisek se šipkou doleva 10"/>
          <p:cNvSpPr/>
          <p:nvPr/>
        </p:nvSpPr>
        <p:spPr>
          <a:xfrm>
            <a:off x="3232370" y="696606"/>
            <a:ext cx="3571877" cy="834479"/>
          </a:xfrm>
          <a:prstGeom prst="leftArrowCallout">
            <a:avLst>
              <a:gd name="adj1" fmla="val 36846"/>
              <a:gd name="adj2" fmla="val 35365"/>
              <a:gd name="adj3" fmla="val 73866"/>
              <a:gd name="adj4" fmla="val 64977"/>
            </a:avLst>
          </a:prstGeom>
          <a:solidFill>
            <a:srgbClr val="FFFF0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ysClr val="windowText" lastClr="000000"/>
                </a:solidFill>
              </a:rPr>
              <a:t>žlutá</a:t>
            </a:r>
            <a:endParaRPr lang="cs-CZ" sz="4400" b="1" dirty="0">
              <a:solidFill>
                <a:sysClr val="windowText" lastClr="000000"/>
              </a:solidFill>
            </a:endParaRPr>
          </a:p>
        </p:txBody>
      </p:sp>
      <p:sp>
        <p:nvSpPr>
          <p:cNvPr id="12" name="Popisek se šipkou doleva 11"/>
          <p:cNvSpPr/>
          <p:nvPr/>
        </p:nvSpPr>
        <p:spPr>
          <a:xfrm>
            <a:off x="3232370" y="1817241"/>
            <a:ext cx="3571878" cy="834479"/>
          </a:xfrm>
          <a:prstGeom prst="leftArrowCallout">
            <a:avLst>
              <a:gd name="adj1" fmla="val 36846"/>
              <a:gd name="adj2" fmla="val 35365"/>
              <a:gd name="adj3" fmla="val 73866"/>
              <a:gd name="adj4" fmla="val 64977"/>
            </a:avLst>
          </a:prstGeom>
          <a:solidFill>
            <a:srgbClr val="ED9013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ysClr val="windowText" lastClr="000000"/>
                </a:solidFill>
              </a:rPr>
              <a:t>oranžová</a:t>
            </a:r>
            <a:endParaRPr lang="cs-CZ" sz="4400" b="1" dirty="0">
              <a:solidFill>
                <a:sysClr val="windowText" lastClr="000000"/>
              </a:solidFill>
            </a:endParaRPr>
          </a:p>
        </p:txBody>
      </p:sp>
      <p:sp>
        <p:nvSpPr>
          <p:cNvPr id="13" name="Popisek se šipkou doleva 12"/>
          <p:cNvSpPr/>
          <p:nvPr/>
        </p:nvSpPr>
        <p:spPr>
          <a:xfrm>
            <a:off x="3232369" y="3011760"/>
            <a:ext cx="3571877" cy="834479"/>
          </a:xfrm>
          <a:prstGeom prst="leftArrowCallout">
            <a:avLst>
              <a:gd name="adj1" fmla="val 36846"/>
              <a:gd name="adj2" fmla="val 35365"/>
              <a:gd name="adj3" fmla="val 73866"/>
              <a:gd name="adj4" fmla="val 64977"/>
            </a:avLst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ysClr val="windowText" lastClr="000000"/>
                </a:solidFill>
              </a:rPr>
              <a:t>červená</a:t>
            </a:r>
            <a:endParaRPr lang="cs-CZ" sz="4400" b="1" dirty="0">
              <a:solidFill>
                <a:sysClr val="windowText" lastClr="000000"/>
              </a:solidFill>
            </a:endParaRPr>
          </a:p>
        </p:txBody>
      </p:sp>
      <p:sp>
        <p:nvSpPr>
          <p:cNvPr id="14" name="Popisek se šipkou doleva 13"/>
          <p:cNvSpPr/>
          <p:nvPr/>
        </p:nvSpPr>
        <p:spPr>
          <a:xfrm>
            <a:off x="3232370" y="4265513"/>
            <a:ext cx="3571875" cy="834479"/>
          </a:xfrm>
          <a:prstGeom prst="leftArrowCallout">
            <a:avLst>
              <a:gd name="adj1" fmla="val 36846"/>
              <a:gd name="adj2" fmla="val 35365"/>
              <a:gd name="adj3" fmla="val 73866"/>
              <a:gd name="adj4" fmla="val 64977"/>
            </a:avLst>
          </a:prstGeom>
          <a:solidFill>
            <a:srgbClr val="FF0066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ysClr val="windowText" lastClr="000000"/>
                </a:solidFill>
              </a:rPr>
              <a:t>růžová</a:t>
            </a:r>
            <a:endParaRPr lang="cs-CZ" sz="4400" b="1" dirty="0">
              <a:solidFill>
                <a:sysClr val="windowText" lastClr="000000"/>
              </a:solidFill>
            </a:endParaRPr>
          </a:p>
        </p:txBody>
      </p:sp>
      <p:sp>
        <p:nvSpPr>
          <p:cNvPr id="15" name="Popisek se šipkou doleva 14"/>
          <p:cNvSpPr/>
          <p:nvPr/>
        </p:nvSpPr>
        <p:spPr>
          <a:xfrm>
            <a:off x="3232370" y="5489649"/>
            <a:ext cx="3571875" cy="834479"/>
          </a:xfrm>
          <a:prstGeom prst="leftArrowCallout">
            <a:avLst>
              <a:gd name="adj1" fmla="val 36846"/>
              <a:gd name="adj2" fmla="val 35365"/>
              <a:gd name="adj3" fmla="val 73866"/>
              <a:gd name="adj4" fmla="val 64977"/>
            </a:avLst>
          </a:prstGeom>
          <a:solidFill>
            <a:srgbClr val="99000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ysClr val="windowText" lastClr="000000"/>
                </a:solidFill>
              </a:rPr>
              <a:t>vínová</a:t>
            </a:r>
            <a:endParaRPr lang="cs-CZ" sz="4400" b="1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97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67544" y="620688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violet</a:t>
            </a:r>
            <a:endParaRPr lang="cs-CZ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0322" y="1772816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green</a:t>
            </a:r>
            <a:endParaRPr lang="cs-CZ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0322" y="2967335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blue</a:t>
            </a:r>
            <a:endParaRPr lang="cs-CZ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0322" y="4221088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brown</a:t>
            </a:r>
            <a:endParaRPr lang="cs-CZ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5445224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gray</a:t>
            </a:r>
            <a:endParaRPr lang="cs-CZ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Picture 3" descr="C:\Users\OEM\AppData\Local\Microsoft\Windows\Temporary Internet Files\Content.IE5\06UDQKTQ\MC90043686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8792">
            <a:off x="6646682" y="4281565"/>
            <a:ext cx="2416166" cy="2416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Popisek se šipkou doleva 10"/>
          <p:cNvSpPr/>
          <p:nvPr/>
        </p:nvSpPr>
        <p:spPr>
          <a:xfrm>
            <a:off x="3232370" y="696606"/>
            <a:ext cx="3571877" cy="834479"/>
          </a:xfrm>
          <a:prstGeom prst="leftArrowCallout">
            <a:avLst>
              <a:gd name="adj1" fmla="val 36846"/>
              <a:gd name="adj2" fmla="val 35365"/>
              <a:gd name="adj3" fmla="val 73866"/>
              <a:gd name="adj4" fmla="val 64977"/>
            </a:avLst>
          </a:prstGeom>
          <a:solidFill>
            <a:srgbClr val="993366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ysClr val="windowText" lastClr="000000"/>
                </a:solidFill>
              </a:rPr>
              <a:t>fialová</a:t>
            </a:r>
            <a:endParaRPr lang="cs-CZ" sz="4400" b="1" dirty="0">
              <a:solidFill>
                <a:sysClr val="windowText" lastClr="000000"/>
              </a:solidFill>
            </a:endParaRPr>
          </a:p>
        </p:txBody>
      </p:sp>
      <p:sp>
        <p:nvSpPr>
          <p:cNvPr id="12" name="Popisek se šipkou doleva 11"/>
          <p:cNvSpPr/>
          <p:nvPr/>
        </p:nvSpPr>
        <p:spPr>
          <a:xfrm>
            <a:off x="3232370" y="1817241"/>
            <a:ext cx="3571877" cy="834479"/>
          </a:xfrm>
          <a:prstGeom prst="leftArrowCallout">
            <a:avLst>
              <a:gd name="adj1" fmla="val 36846"/>
              <a:gd name="adj2" fmla="val 35365"/>
              <a:gd name="adj3" fmla="val 73866"/>
              <a:gd name="adj4" fmla="val 64977"/>
            </a:avLst>
          </a:prstGeom>
          <a:solidFill>
            <a:srgbClr val="00CC0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ysClr val="windowText" lastClr="000000"/>
                </a:solidFill>
              </a:rPr>
              <a:t>zelená</a:t>
            </a:r>
            <a:endParaRPr lang="cs-CZ" sz="4400" b="1" dirty="0">
              <a:solidFill>
                <a:sysClr val="windowText" lastClr="000000"/>
              </a:solidFill>
            </a:endParaRPr>
          </a:p>
        </p:txBody>
      </p:sp>
      <p:sp>
        <p:nvSpPr>
          <p:cNvPr id="13" name="Popisek se šipkou doleva 12"/>
          <p:cNvSpPr/>
          <p:nvPr/>
        </p:nvSpPr>
        <p:spPr>
          <a:xfrm>
            <a:off x="3232370" y="3011760"/>
            <a:ext cx="3571877" cy="834479"/>
          </a:xfrm>
          <a:prstGeom prst="leftArrowCallout">
            <a:avLst>
              <a:gd name="adj1" fmla="val 36846"/>
              <a:gd name="adj2" fmla="val 35365"/>
              <a:gd name="adj3" fmla="val 73866"/>
              <a:gd name="adj4" fmla="val 64977"/>
            </a:avLst>
          </a:prstGeom>
          <a:solidFill>
            <a:srgbClr val="0000FF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ysClr val="windowText" lastClr="000000"/>
                </a:solidFill>
              </a:rPr>
              <a:t>modrá</a:t>
            </a:r>
            <a:endParaRPr lang="cs-CZ" sz="4400" b="1" dirty="0">
              <a:solidFill>
                <a:sysClr val="windowText" lastClr="000000"/>
              </a:solidFill>
            </a:endParaRPr>
          </a:p>
        </p:txBody>
      </p:sp>
      <p:sp>
        <p:nvSpPr>
          <p:cNvPr id="14" name="Popisek se šipkou doleva 13"/>
          <p:cNvSpPr/>
          <p:nvPr/>
        </p:nvSpPr>
        <p:spPr>
          <a:xfrm>
            <a:off x="3203848" y="4265513"/>
            <a:ext cx="3571877" cy="834479"/>
          </a:xfrm>
          <a:prstGeom prst="leftArrowCallout">
            <a:avLst>
              <a:gd name="adj1" fmla="val 36846"/>
              <a:gd name="adj2" fmla="val 35365"/>
              <a:gd name="adj3" fmla="val 73866"/>
              <a:gd name="adj4" fmla="val 64977"/>
            </a:avLst>
          </a:prstGeom>
          <a:solidFill>
            <a:srgbClr val="66330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ysClr val="windowText" lastClr="000000"/>
                </a:solidFill>
              </a:rPr>
              <a:t>hnědá</a:t>
            </a:r>
            <a:endParaRPr lang="cs-CZ" sz="4400" b="1" dirty="0">
              <a:solidFill>
                <a:sysClr val="windowText" lastClr="000000"/>
              </a:solidFill>
            </a:endParaRPr>
          </a:p>
        </p:txBody>
      </p:sp>
      <p:sp>
        <p:nvSpPr>
          <p:cNvPr id="15" name="Popisek se šipkou doleva 14"/>
          <p:cNvSpPr/>
          <p:nvPr/>
        </p:nvSpPr>
        <p:spPr>
          <a:xfrm>
            <a:off x="3203830" y="5489649"/>
            <a:ext cx="3571877" cy="834479"/>
          </a:xfrm>
          <a:prstGeom prst="leftArrowCallout">
            <a:avLst>
              <a:gd name="adj1" fmla="val 36846"/>
              <a:gd name="adj2" fmla="val 35365"/>
              <a:gd name="adj3" fmla="val 73866"/>
              <a:gd name="adj4" fmla="val 64977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ysClr val="windowText" lastClr="000000"/>
                </a:solidFill>
              </a:rPr>
              <a:t>šedá</a:t>
            </a:r>
            <a:endParaRPr lang="cs-CZ" sz="4400" b="1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64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67544" y="620688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black</a:t>
            </a:r>
            <a:endParaRPr lang="cs-CZ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0322" y="1772816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white</a:t>
            </a:r>
            <a:endParaRPr lang="cs-CZ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Picture 3" descr="C:\Users\OEM\AppData\Local\Microsoft\Windows\Temporary Internet Files\Content.IE5\06UDQKTQ\MC90043686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8792">
            <a:off x="6430657" y="4313830"/>
            <a:ext cx="2416166" cy="2416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Popisek se šipkou doleva 10"/>
          <p:cNvSpPr/>
          <p:nvPr/>
        </p:nvSpPr>
        <p:spPr>
          <a:xfrm>
            <a:off x="3232370" y="696606"/>
            <a:ext cx="3571877" cy="834479"/>
          </a:xfrm>
          <a:prstGeom prst="leftArrowCallout">
            <a:avLst>
              <a:gd name="adj1" fmla="val 36846"/>
              <a:gd name="adj2" fmla="val 35365"/>
              <a:gd name="adj3" fmla="val 73866"/>
              <a:gd name="adj4" fmla="val 64977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bg1"/>
                </a:solidFill>
              </a:rPr>
              <a:t>černá</a:t>
            </a:r>
            <a:endParaRPr lang="cs-CZ" sz="4400" b="1" dirty="0">
              <a:solidFill>
                <a:schemeClr val="bg1"/>
              </a:solidFill>
            </a:endParaRPr>
          </a:p>
        </p:txBody>
      </p:sp>
      <p:sp>
        <p:nvSpPr>
          <p:cNvPr id="12" name="Popisek se šipkou doleva 11"/>
          <p:cNvSpPr/>
          <p:nvPr/>
        </p:nvSpPr>
        <p:spPr>
          <a:xfrm>
            <a:off x="3232370" y="1817241"/>
            <a:ext cx="3571877" cy="834479"/>
          </a:xfrm>
          <a:prstGeom prst="leftArrowCallout">
            <a:avLst>
              <a:gd name="adj1" fmla="val 36846"/>
              <a:gd name="adj2" fmla="val 35365"/>
              <a:gd name="adj3" fmla="val 73866"/>
              <a:gd name="adj4" fmla="val 64977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ysClr val="windowText" lastClr="000000"/>
                </a:solidFill>
              </a:rPr>
              <a:t>bílá</a:t>
            </a:r>
            <a:endParaRPr lang="cs-CZ" sz="4400" b="1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22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26926" y="1722791"/>
            <a:ext cx="77768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you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 are </a:t>
            </a:r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right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!</a:t>
            </a:r>
            <a:endParaRPr lang="cs-CZ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26926" y="2967335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máš pravdu!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7" name="Picture 3" descr="C:\Users\OEM\AppData\Local\Microsoft\Windows\Temporary Internet Files\Content.IE5\06UDQKTQ\MC90043686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8792">
            <a:off x="21945" y="-25860"/>
            <a:ext cx="2416166" cy="2416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83568" y="4077072"/>
            <a:ext cx="77768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well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 done!</a:t>
            </a:r>
            <a:endParaRPr lang="cs-CZ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04893" y="5373216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výborně!</a:t>
            </a:r>
            <a:endParaRPr lang="cs-CZ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586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11560" y="2060848"/>
            <a:ext cx="77768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zdroje</a:t>
            </a:r>
            <a:endParaRPr lang="cs-CZ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4293096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>
              <a:buFont typeface="Arial" pitchFamily="34" charset="0"/>
              <a:buChar char="•"/>
            </a:pPr>
            <a:r>
              <a:rPr lang="cs-CZ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vlastní zdroje</a:t>
            </a:r>
            <a:endParaRPr lang="cs-CZ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7" name="Picture 3" descr="C:\Users\OEM\AppData\Local\Microsoft\Windows\Temporary Internet Files\Content.IE5\06UDQKTQ\MC90043686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8792">
            <a:off x="21945" y="-25860"/>
            <a:ext cx="2416166" cy="2416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84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71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8</cp:revision>
  <dcterms:created xsi:type="dcterms:W3CDTF">2011-09-23T17:24:54Z</dcterms:created>
  <dcterms:modified xsi:type="dcterms:W3CDTF">2011-09-24T10:04:37Z</dcterms:modified>
</cp:coreProperties>
</file>