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5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51190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540090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945640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062364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773767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936638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255953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398123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733747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574439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244176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B2505-3FC2-4F45-BEF5-DDABA77AFDF3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E834B-F118-42C3-A3CE-F01ABE70F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130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3509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1948" y="1700808"/>
            <a:ext cx="3520103" cy="32403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27820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Angličtina hrou pro 3. a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VY_32_INOVACE_04_Complete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words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7652" y="1989426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051" y="1949277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22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1454" y="277309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What‘s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missing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letter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84615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555" y="91033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522920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62560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Které písmeno chybí?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608060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FO_RTEEN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78009" y="3608059"/>
            <a:ext cx="23402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_ULER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29862" y="4644425"/>
            <a:ext cx="24842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CH_LK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631851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563185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563184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63184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563184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563184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563168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563168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39555" y="563168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43611" y="563168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47667" y="563168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51723" y="563168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59732" y="360805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814138" y="360805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53744" y="464442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74421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30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1454" y="277309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What‘s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missing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letter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84615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555" y="91033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522920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62560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Které písmeno chybí?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608060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_ENCIL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78008" y="3608059"/>
            <a:ext cx="292574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NUM_ER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29862" y="4644425"/>
            <a:ext cx="27543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_CHOOL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631851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563185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563184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63184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563184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563184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563168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563168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39555" y="563168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43611" y="563168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47667" y="563168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51723" y="563168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517269" y="3605283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32543" y="360528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464171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39612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2" grpId="0"/>
      <p:bldP spid="33" grpId="0"/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1454" y="277309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What‘s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missing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letter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84615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555" y="91033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522920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62560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Které písmeno chybí?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605230"/>
            <a:ext cx="25487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 G_E_N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78008" y="3608059"/>
            <a:ext cx="21696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BO_K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13838" y="4644425"/>
            <a:ext cx="29163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_EACH_R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631851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563185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563184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63184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563184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563184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563168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563168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39555" y="563168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43611" y="563168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47667" y="563168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51723" y="563168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312132" y="360522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861810" y="360523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550979" y="360523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657727" y="464442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84068" y="4644423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76290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21" grpId="0"/>
      <p:bldP spid="28" grpId="0"/>
      <p:bldP spid="29" grpId="0"/>
      <p:bldP spid="32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1454" y="277309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What‘s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missing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letter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84615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555" y="91033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522920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62560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Které písmeno chybí?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51620" y="3605230"/>
            <a:ext cx="28007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RU__R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80012" y="3608059"/>
            <a:ext cx="37757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11) CL_S_ROO_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13838" y="4644425"/>
            <a:ext cx="29163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12) WH__E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631851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563185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563184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63184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563184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563184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563168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5631852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563168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39555" y="563168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43611" y="563168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47667" y="563168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52747" y="360522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30162" y="360523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569438" y="360523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951723" y="360522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951723" y="5628579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915816" y="360523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799965" y="464442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49852" y="464442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39701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20" grpId="0"/>
      <p:bldP spid="21" grpId="0"/>
      <p:bldP spid="22" grpId="0"/>
      <p:bldP spid="24" grpId="0"/>
      <p:bldP spid="29" grpId="0"/>
      <p:bldP spid="34" grpId="0"/>
      <p:bldP spid="35" grpId="0"/>
      <p:bldP spid="40" grpId="0"/>
      <p:bldP spid="41" grpId="0"/>
      <p:bldP spid="42" grpId="0"/>
      <p:bldP spid="43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24317" y="476672"/>
            <a:ext cx="7848872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Zdroje: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1609457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019" y="158466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72000" y="5583143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571500" indent="-571500" algn="ctr">
              <a:buFont typeface="Arial" pitchFamily="34" charset="0"/>
              <a:buChar char="•"/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vlastní zdroje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4317" y="234888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27684" y="1650769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081" y="242088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OEM\AppData\Local\Microsoft\Windows\Temporary Internet Files\Content.IE5\X299I2P1\MC9004376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796" y="1737068"/>
            <a:ext cx="2704445" cy="270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914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191</Words>
  <Application>Microsoft Office PowerPoint</Application>
  <PresentationFormat>Předvádění na obrazovce (4:3)</PresentationFormat>
  <Paragraphs>112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2011-09-23T19:40:46Z</dcterms:created>
  <dcterms:modified xsi:type="dcterms:W3CDTF">2011-09-24T10:05:23Z</dcterms:modified>
</cp:coreProperties>
</file>