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66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50CA93-D105-44DE-AE4C-ADF88FE40EBB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6EDF35-F1D4-47F0-95E6-9B8C44F620F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EDF35-F1D4-47F0-95E6-9B8C44F620FD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EDF35-F1D4-47F0-95E6-9B8C44F620FD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EDF35-F1D4-47F0-95E6-9B8C44F620FD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EDF35-F1D4-47F0-95E6-9B8C44F620FD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EDF35-F1D4-47F0-95E6-9B8C44F620FD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EDF35-F1D4-47F0-95E6-9B8C44F620FD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EDF35-F1D4-47F0-95E6-9B8C44F620FD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EDF35-F1D4-47F0-95E6-9B8C44F620FD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EDF35-F1D4-47F0-95E6-9B8C44F620FD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C2107A-BCE0-4B03-8ED4-13CE1D31BD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FD4B08-6CE4-45A9-A4E6-260E6AD21C1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8401EE-732F-4F18-B9A8-B63DD4D8D3C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36A3A7-82FF-4FA6-BD79-8ED0FEBAF7A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0CDC6-8ABA-4D88-9F19-A758969AD9B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8BD5BF-9F43-4E36-A7FA-17983DF24DE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810FAA-41D8-4B66-854E-3A8F20A4B19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A9D56C-805D-4E30-AD54-9F4ED3660DE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A894AB-C503-4DB9-ACFF-2F6B219204B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7FE48-182B-422C-A588-6DB6FAF50AA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C1E1A0-7B7F-4B8B-BF59-1474DEE3BAA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66FF66"/>
            </a:gs>
            <a:gs pos="100000">
              <a:srgbClr val="FFFF66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B0783CC-BFDC-402A-8FED-965A1FB24EB2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636838"/>
            <a:ext cx="7772400" cy="1470025"/>
          </a:xfrm>
        </p:spPr>
        <p:txBody>
          <a:bodyPr/>
          <a:lstStyle/>
          <a:p>
            <a:r>
              <a:rPr lang="cs-CZ" sz="6000" b="1"/>
              <a:t>15. STEPI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188913"/>
            <a:ext cx="523557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3419475" y="1341438"/>
            <a:ext cx="280828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600"/>
              <a:t>VY_32_INOVACE_11_Z4</a:t>
            </a:r>
          </a:p>
        </p:txBody>
      </p:sp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0" y="6524625"/>
            <a:ext cx="896461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b="1">
                <a:latin typeface="Tahoma" pitchFamily="34" charset="0"/>
              </a:rPr>
              <a:t>ZŠ a MŠ HEJNICE 2011                                                                                                                                                                       Martina Holoušová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HLAVNÍ OBLASTI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91513" cy="4276725"/>
          </a:xfrm>
        </p:spPr>
        <p:txBody>
          <a:bodyPr/>
          <a:lstStyle/>
          <a:p>
            <a:r>
              <a:rPr lang="cs-CZ"/>
              <a:t>vnitrozemí mírného pásu</a:t>
            </a:r>
          </a:p>
          <a:p>
            <a:r>
              <a:rPr lang="cs-CZ"/>
              <a:t>SA (střední část) = PRÉRIE</a:t>
            </a:r>
          </a:p>
          <a:p>
            <a:r>
              <a:rPr lang="cs-CZ"/>
              <a:t>JA (JV kontinentu) = PAMPY</a:t>
            </a:r>
          </a:p>
          <a:p>
            <a:r>
              <a:rPr lang="cs-CZ"/>
              <a:t>EV (V kontinentu) dlouhý pruh do AS</a:t>
            </a:r>
          </a:p>
          <a:p>
            <a:endParaRPr lang="cs-CZ"/>
          </a:p>
          <a:p>
            <a:r>
              <a:rPr lang="cs-CZ"/>
              <a:t>VIZ MAPA: uč. str. 72 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125538"/>
            <a:ext cx="6562725" cy="1468437"/>
          </a:xfrm>
        </p:spPr>
        <p:txBody>
          <a:bodyPr/>
          <a:lstStyle/>
          <a:p>
            <a:r>
              <a:rPr lang="cs-CZ"/>
              <a:t>chudé na srážky v letním období</a:t>
            </a:r>
          </a:p>
          <a:p>
            <a:r>
              <a:rPr lang="cs-CZ"/>
              <a:t>krátké deště na jaře a na podzim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title"/>
          </p:nvPr>
        </p:nvSpPr>
        <p:spPr>
          <a:xfrm>
            <a:off x="179388" y="115888"/>
            <a:ext cx="4043362" cy="1143000"/>
          </a:xfrm>
          <a:noFill/>
          <a:ln/>
        </p:spPr>
        <p:txBody>
          <a:bodyPr/>
          <a:lstStyle/>
          <a:p>
            <a:r>
              <a:rPr lang="cs-CZ"/>
              <a:t>PODNEBÍ</a:t>
            </a: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250825" y="2565400"/>
            <a:ext cx="4392613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4400">
                <a:solidFill>
                  <a:schemeClr val="tx2"/>
                </a:solidFill>
              </a:rPr>
              <a:t>ROSTLINY</a:t>
            </a:r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179388" y="3644900"/>
            <a:ext cx="3529012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3200"/>
              <a:t>hustá tráva 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3200"/>
              <a:t>bez stromů</a:t>
            </a:r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175" y="2565400"/>
            <a:ext cx="4956175" cy="371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4932363" y="6308725"/>
            <a:ext cx="145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Obr. 1:</a:t>
            </a:r>
            <a:r>
              <a:rPr lang="cs-CZ"/>
              <a:t> Step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341438"/>
            <a:ext cx="8229600" cy="5516562"/>
          </a:xfrm>
        </p:spPr>
        <p:txBody>
          <a:bodyPr/>
          <a:lstStyle/>
          <a:p>
            <a:r>
              <a:rPr lang="cs-CZ"/>
              <a:t>přizpůsobena oblastem bez stromů </a:t>
            </a:r>
            <a:r>
              <a:rPr lang="cs-CZ">
                <a:cs typeface="Arial" charset="0"/>
              </a:rPr>
              <a:t>→ dobří běžci – drop</a:t>
            </a:r>
          </a:p>
          <a:p>
            <a:r>
              <a:rPr lang="cs-CZ">
                <a:cs typeface="Arial" charset="0"/>
              </a:rPr>
              <a:t>Hraboši: zajíc, sysel</a:t>
            </a:r>
          </a:p>
          <a:p>
            <a:r>
              <a:rPr lang="cs-CZ">
                <a:cs typeface="Arial" charset="0"/>
              </a:rPr>
              <a:t>Šelmy: vlk</a:t>
            </a:r>
          </a:p>
          <a:p>
            <a:r>
              <a:rPr lang="cs-CZ">
                <a:cs typeface="Arial" charset="0"/>
              </a:rPr>
              <a:t>Dravci: orel stepní, sup královský</a:t>
            </a:r>
          </a:p>
          <a:p>
            <a:pPr>
              <a:buFontTx/>
              <a:buNone/>
            </a:pPr>
            <a:endParaRPr lang="cs-CZ">
              <a:cs typeface="Arial" charset="0"/>
            </a:endParaRPr>
          </a:p>
          <a:p>
            <a:r>
              <a:rPr lang="cs-CZ">
                <a:cs typeface="Arial" charset="0"/>
              </a:rPr>
              <a:t>SA: bizon (dnes jen v rezervacích)</a:t>
            </a:r>
          </a:p>
          <a:p>
            <a:r>
              <a:rPr lang="cs-CZ">
                <a:cs typeface="Arial" charset="0"/>
              </a:rPr>
              <a:t>JA: pštros nandu</a:t>
            </a:r>
          </a:p>
          <a:p>
            <a:r>
              <a:rPr lang="cs-CZ">
                <a:cs typeface="Arial" charset="0"/>
              </a:rPr>
              <a:t>Mongolsko: divoký kůň, kůň Převalského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cs-CZ"/>
              <a:t>ZVÍŘATA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836613"/>
            <a:ext cx="3724275" cy="497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468313" y="476250"/>
            <a:ext cx="2571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Obr. 2:</a:t>
            </a:r>
            <a:r>
              <a:rPr lang="cs-CZ"/>
              <a:t> Drop australský</a:t>
            </a:r>
          </a:p>
        </p:txBody>
      </p:sp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836613"/>
            <a:ext cx="3952875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4572000" y="476250"/>
            <a:ext cx="1631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Obr. 3:</a:t>
            </a:r>
            <a:r>
              <a:rPr lang="cs-CZ"/>
              <a:t> Pštros</a:t>
            </a:r>
          </a:p>
        </p:txBody>
      </p:sp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825" y="4437063"/>
            <a:ext cx="3048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5076825" y="4076700"/>
            <a:ext cx="2292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Obr. 4:</a:t>
            </a:r>
            <a:r>
              <a:rPr lang="cs-CZ"/>
              <a:t> Pštrosí vejce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876300"/>
            <a:ext cx="7620000" cy="510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755650" y="549275"/>
            <a:ext cx="2533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Obr. 5:</a:t>
            </a:r>
            <a:r>
              <a:rPr lang="cs-CZ"/>
              <a:t> Bizon americký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50" y="836613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755650" y="549275"/>
            <a:ext cx="2711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Obr. 6:</a:t>
            </a:r>
            <a:r>
              <a:rPr lang="cs-CZ"/>
              <a:t> Kůň Převalského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úrodné </a:t>
            </a:r>
            <a:r>
              <a:rPr lang="cs-CZ" dirty="0" smtClean="0"/>
              <a:t>černozemě</a:t>
            </a:r>
            <a:endParaRPr lang="cs-CZ" dirty="0"/>
          </a:p>
          <a:p>
            <a:r>
              <a:rPr lang="cs-CZ" dirty="0"/>
              <a:t>rozsáhlá pole</a:t>
            </a:r>
          </a:p>
          <a:p>
            <a:r>
              <a:rPr lang="cs-CZ" dirty="0"/>
              <a:t>pěstování: obilí, kukuřice</a:t>
            </a:r>
          </a:p>
          <a:p>
            <a:r>
              <a:rPr lang="cs-CZ" dirty="0"/>
              <a:t>chov: koně, skot, ovce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cs-CZ"/>
              <a:t>ZEMĚDĚLSKÉ VYUŽITÍ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052513"/>
            <a:ext cx="9144000" cy="5184775"/>
          </a:xfrm>
        </p:spPr>
        <p:txBody>
          <a:bodyPr/>
          <a:lstStyle/>
          <a:p>
            <a:r>
              <a:rPr lang="cs-CZ" sz="1600" b="1"/>
              <a:t>Obr. 1:</a:t>
            </a:r>
            <a:r>
              <a:rPr lang="cs-CZ" sz="1600"/>
              <a:t> Soubor:Steppe of western Kazakhstan in the early spring.jpg. In </a:t>
            </a:r>
            <a:r>
              <a:rPr lang="cs-CZ" sz="1600" i="1"/>
              <a:t>Wikipedia : the free encyclopedia</a:t>
            </a:r>
            <a:r>
              <a:rPr lang="cs-CZ" sz="1600"/>
              <a:t> [online]. St. Petersburg (Florida) : Wikipedia Foundation, [cit. 2011-05-03]. Dostupné z WWW: &lt;http://cs.wikipedia.org/wiki/Soubor:Steppe_of_western_Kazakhstan_in_the_early_spring.jpg&gt;.</a:t>
            </a:r>
          </a:p>
          <a:p>
            <a:r>
              <a:rPr lang="cs-CZ" sz="1600" b="1"/>
              <a:t>Obr. 2:</a:t>
            </a:r>
            <a:r>
              <a:rPr lang="cs-CZ" sz="1600"/>
              <a:t> Soubor:Australian Bustard.jpg. In </a:t>
            </a:r>
            <a:r>
              <a:rPr lang="cs-CZ" sz="1600" i="1"/>
              <a:t>Wikipedia : the free encyclopedia</a:t>
            </a:r>
            <a:r>
              <a:rPr lang="cs-CZ" sz="1600"/>
              <a:t> [online]. St. Petersburg (Florida) : Wikipedia Foundation, [cit. 2011-05-03]. Dostupné z WWW: &lt;http://cs.wikipedia.org/wiki/Soubor:Australian_Bustard.jpg&gt;.  </a:t>
            </a:r>
          </a:p>
          <a:p>
            <a:r>
              <a:rPr lang="cs-CZ" sz="1600" b="1"/>
              <a:t>Obr. 3:</a:t>
            </a:r>
            <a:r>
              <a:rPr lang="cs-CZ" sz="1600"/>
              <a:t> Soubor:Ostriches cape point cropped.jpg. In </a:t>
            </a:r>
            <a:r>
              <a:rPr lang="cs-CZ" sz="1600" i="1"/>
              <a:t>Wikipedia : the free encyclopedia</a:t>
            </a:r>
            <a:r>
              <a:rPr lang="cs-CZ" sz="1600"/>
              <a:t> [online]. St. Petersburg (Florida) : Wikipedia Foundation, [cit. 2011-05-03]. Dostupné z WWW: &lt;http://cs.wikipedia.org/wiki/Soubor:Ostriches_cape_point_cropped.jpg&gt;. </a:t>
            </a:r>
          </a:p>
          <a:p>
            <a:r>
              <a:rPr lang="cs-CZ" sz="1600" b="1"/>
              <a:t>Obr. 4:</a:t>
            </a:r>
            <a:r>
              <a:rPr lang="cs-CZ" sz="1600"/>
              <a:t> Soubor:Ostrich egg.jpg. In </a:t>
            </a:r>
            <a:r>
              <a:rPr lang="cs-CZ" sz="1600" i="1"/>
              <a:t>Wikipedia : the free encyclopedia</a:t>
            </a:r>
            <a:r>
              <a:rPr lang="cs-CZ" sz="1600"/>
              <a:t> [online]. St. Petersburg (Florida) : Wikipedia Foundation, [cit. 2011-05-03]. Dostupné z WWW: &lt;http://cs.wikipedia.org/wiki/Soubor:Ostrich_egg.jpg&gt;. </a:t>
            </a:r>
          </a:p>
          <a:p>
            <a:r>
              <a:rPr lang="cs-CZ" sz="1600" b="1"/>
              <a:t>Obr. 5:</a:t>
            </a:r>
            <a:r>
              <a:rPr lang="cs-CZ" sz="1600"/>
              <a:t> Soubor:Bison Cow and Calf.jpg. In </a:t>
            </a:r>
            <a:r>
              <a:rPr lang="cs-CZ" sz="1600" i="1"/>
              <a:t>Wikipedia : the free encyclopedia</a:t>
            </a:r>
            <a:r>
              <a:rPr lang="cs-CZ" sz="1600"/>
              <a:t> [online]. St. Petersburg (Florida) : Wikipedia Foundation, [cit. 2011-05-03]. Dostupné z WWW: &lt;http://cs.wikipedia.org/wiki/Soubor:Bison_Cow_and_Calf.jpg&gt;. </a:t>
            </a:r>
          </a:p>
          <a:p>
            <a:r>
              <a:rPr lang="cs-CZ" sz="1600" b="1"/>
              <a:t>Obr. 6:</a:t>
            </a:r>
            <a:r>
              <a:rPr lang="cs-CZ" sz="1600"/>
              <a:t> Soubor:Prezewalsky 26-9-2004-2.JPG. In </a:t>
            </a:r>
            <a:r>
              <a:rPr lang="cs-CZ" sz="1600" i="1"/>
              <a:t>Wikipedia : the free encyclopedia</a:t>
            </a:r>
            <a:r>
              <a:rPr lang="cs-CZ" sz="1600"/>
              <a:t> [online]. St. Petersburg (Florida) : Wikipedia Foundation, [cit. 2011-05-03]. Dostupné z WWW: &lt;http://cs.wikipedia.org/wiki/Soubor:Prezewalsky_26-9-2004-2.JPG&gt;.</a:t>
            </a:r>
            <a:r>
              <a:rPr lang="cs-CZ" sz="2000"/>
              <a:t>  </a:t>
            </a:r>
            <a:endParaRPr lang="cs-CZ" sz="1600"/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1143000"/>
          </a:xfrm>
          <a:noFill/>
          <a:ln/>
        </p:spPr>
        <p:txBody>
          <a:bodyPr/>
          <a:lstStyle/>
          <a:p>
            <a:r>
              <a:rPr lang="cs-CZ"/>
              <a:t>Použité zdroje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202</Words>
  <Application>Microsoft Office PowerPoint</Application>
  <PresentationFormat>Předvádění na obrazovce (4:3)</PresentationFormat>
  <Paragraphs>52</Paragraphs>
  <Slides>9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Tahoma</vt:lpstr>
      <vt:lpstr>Výchozí návrh</vt:lpstr>
      <vt:lpstr>15. STEPI</vt:lpstr>
      <vt:lpstr>HLAVNÍ OBLASTI</vt:lpstr>
      <vt:lpstr>PODNEBÍ</vt:lpstr>
      <vt:lpstr>ZVÍŘATA</vt:lpstr>
      <vt:lpstr>Snímek 5</vt:lpstr>
      <vt:lpstr>Snímek 6</vt:lpstr>
      <vt:lpstr>Snímek 7</vt:lpstr>
      <vt:lpstr>ZEMĚDĚLSKÉ VYUŽITÍ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STEPI</dc:title>
  <dc:creator>Martina Holousova</dc:creator>
  <cp:lastModifiedBy>šárka</cp:lastModifiedBy>
  <cp:revision>6</cp:revision>
  <dcterms:created xsi:type="dcterms:W3CDTF">2011-05-03T19:33:03Z</dcterms:created>
  <dcterms:modified xsi:type="dcterms:W3CDTF">2012-05-19T05:47:22Z</dcterms:modified>
</cp:coreProperties>
</file>