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4" r:id="rId2"/>
    <p:sldId id="269" r:id="rId3"/>
    <p:sldId id="257" r:id="rId4"/>
    <p:sldId id="258" r:id="rId5"/>
    <p:sldId id="262" r:id="rId6"/>
    <p:sldId id="263" r:id="rId7"/>
    <p:sldId id="259" r:id="rId8"/>
    <p:sldId id="264" r:id="rId9"/>
    <p:sldId id="265" r:id="rId10"/>
    <p:sldId id="266" r:id="rId11"/>
    <p:sldId id="267" r:id="rId12"/>
    <p:sldId id="260" r:id="rId13"/>
    <p:sldId id="261" r:id="rId14"/>
    <p:sldId id="268" r:id="rId15"/>
    <p:sldId id="271" r:id="rId16"/>
    <p:sldId id="272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BB66048-C87E-4349-8BD0-DC263B5FA622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5BED23E-F7CE-44A9-9F56-1FED723B8A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946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088AF57-AEB4-4AF4-AB15-3096511C34FE}" type="slidenum">
              <a:rPr lang="cs-CZ" smtClean="0"/>
              <a:pPr/>
              <a:t>12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606F8-5A1B-4200-BE00-71497352B263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CA896-3A83-42E0-AFA7-F8F49DB55A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u"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91654-8406-44E0-A7A0-029E2C62EE0A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C3E62-F38E-4063-A1FC-E9D6B70B11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u"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DA808-88E7-45AE-AD7D-DD6B2FB49949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796E6-E90D-4384-9784-A9159A7FAF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u"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41C2E-7823-405D-8806-197643F10D25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96AA6-F2A8-4864-949E-2088E6F10A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u"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73D24-B6D8-4725-8DEA-2902BFA44E0F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A9EDA-CEEA-46BB-A0AD-FC19E076DD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u"/>
    <p:sndAc>
      <p:stSnd>
        <p:snd r:embed="rId1" name="came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7890E-0757-4CB7-900F-094BF366A399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4310D-350C-4DA3-B651-D4C34C7C77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u"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250E6-198D-440C-BEBC-CCEA1E6BEF6D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93F86-B2DE-4EE2-A769-370573367B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u"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677BB-6182-444E-8D77-988709481748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12B23-ABBE-42A5-B362-EF2DFA6A46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u"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AEB24-F042-4EB7-BD77-E792A40A6C11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9F51A-E10D-48C9-8E7B-08EF924138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u"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A34C7-718B-4DAF-B9E6-1FDA499F7ADE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4AFD6-5E4F-4097-A77C-570FF04D8F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u"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50CC42-B9C5-44FF-8CAF-81120CBE7437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C3FA2-9FA0-4984-849A-289C9D38D3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u"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206E96F-E8CC-402E-BDE8-98F1481C3161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FD54BC0-B047-437D-BCCD-D53E8F0B02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ru"/>
    <p:sndAc>
      <p:stSnd>
        <p:snd r:embed="rId13" name="camera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audio" Target="../media/audio14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5.wav"/><Relationship Id="rId7" Type="http://schemas.openxmlformats.org/officeDocument/2006/relationships/image" Target="../media/image5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audio" Target="../media/audio14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5.wav"/><Relationship Id="rId7" Type="http://schemas.openxmlformats.org/officeDocument/2006/relationships/image" Target="../media/image8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audio" Target="../media/audio14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5.wav"/><Relationship Id="rId7" Type="http://schemas.openxmlformats.org/officeDocument/2006/relationships/image" Target="../media/image11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audio" Target="../media/audio14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5.wav"/><Relationship Id="rId7" Type="http://schemas.openxmlformats.org/officeDocument/2006/relationships/image" Target="../media/image14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audio" Target="../media/audio14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5.wav"/><Relationship Id="rId7" Type="http://schemas.openxmlformats.org/officeDocument/2006/relationships/image" Target="../media/image17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audio" Target="../media/audio14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5.wav"/><Relationship Id="rId7" Type="http://schemas.openxmlformats.org/officeDocument/2006/relationships/image" Target="../media/image20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audio" Target="../media/audio14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5.wav"/><Relationship Id="rId7" Type="http://schemas.openxmlformats.org/officeDocument/2006/relationships/image" Target="../media/image23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audio" Target="../media/audio14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5.wav"/><Relationship Id="rId7" Type="http://schemas.openxmlformats.org/officeDocument/2006/relationships/image" Target="../media/image26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audio" Target="../media/audio14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5.wav"/><Relationship Id="rId7" Type="http://schemas.openxmlformats.org/officeDocument/2006/relationships/image" Target="../media/image29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audio" Target="../media/audio14.wav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audio" Target="../media/audio8.wav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audio" Target="../media/audio14.wav"/><Relationship Id="rId4" Type="http://schemas.openxmlformats.org/officeDocument/2006/relationships/audio" Target="../media/audio15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5.wav"/><Relationship Id="rId7" Type="http://schemas.openxmlformats.org/officeDocument/2006/relationships/image" Target="../media/image35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audio" Target="../media/audio14.wav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reakingnews.com/Banana-Pictures--1699.asp" TargetMode="External"/><Relationship Id="rId13" Type="http://schemas.openxmlformats.org/officeDocument/2006/relationships/hyperlink" Target="http://www.czplk.cz/redakce/index.php?clanek=12823&amp;xuser=&amp;lanG=cs&amp;slozka=7626&amp;xsekce=7627" TargetMode="External"/><Relationship Id="rId3" Type="http://schemas.openxmlformats.org/officeDocument/2006/relationships/hyperlink" Target="http://all-free-download.com/free-vector/vector-clip-art/red_lips_clip_art_12547.html" TargetMode="External"/><Relationship Id="rId7" Type="http://schemas.openxmlformats.org/officeDocument/2006/relationships/hyperlink" Target="http://www.shoes.com/productimages/shoes_iaec1113615.jpg" TargetMode="External"/><Relationship Id="rId12" Type="http://schemas.openxmlformats.org/officeDocument/2006/relationships/hyperlink" Target="http://shop.dela.cz/index.php?main_page=product_info&amp;products_id=36322" TargetMode="External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nter-pix.com/cs/nature/flowers/flowers/002_023-see.html" TargetMode="External"/><Relationship Id="rId11" Type="http://schemas.openxmlformats.org/officeDocument/2006/relationships/hyperlink" Target="http://www.zajimavy.cz/vybaveni-domacnosti-c-431.html?page=5&amp;sort=20a" TargetMode="External"/><Relationship Id="rId5" Type="http://schemas.openxmlformats.org/officeDocument/2006/relationships/hyperlink" Target="http://www.bonappetit.com/tipstools/ingredients/2008/04/orange_peel" TargetMode="External"/><Relationship Id="rId15" Type="http://schemas.openxmlformats.org/officeDocument/2006/relationships/hyperlink" Target="http://www.luminous-landscape.com/images/spectrum.jpg" TargetMode="External"/><Relationship Id="rId10" Type="http://schemas.openxmlformats.org/officeDocument/2006/relationships/hyperlink" Target="http://www.myspace.com/danherna78" TargetMode="External"/><Relationship Id="rId4" Type="http://schemas.openxmlformats.org/officeDocument/2006/relationships/hyperlink" Target="http://www.nyapplecountry.com/redromephoto.htm" TargetMode="External"/><Relationship Id="rId9" Type="http://schemas.openxmlformats.org/officeDocument/2006/relationships/hyperlink" Target="http://varecha.cz/folie/obchod/samolepky-pro-deti/celorocni/vodnik.html" TargetMode="External"/><Relationship Id="rId14" Type="http://schemas.openxmlformats.org/officeDocument/2006/relationships/hyperlink" Target="http://www.dpi.nsw.gov.au/fisheries/recreational/saltwater/sw-species/bluefish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ostumebox.com.au/Mouse-p-17798.html" TargetMode="External"/><Relationship Id="rId3" Type="http://schemas.openxmlformats.org/officeDocument/2006/relationships/hyperlink" Target="http://www.freeclipartnow.com/education/supplies/crayons/" TargetMode="External"/><Relationship Id="rId7" Type="http://schemas.openxmlformats.org/officeDocument/2006/relationships/hyperlink" Target="http://www.google.cz/images?um=1&amp;hl=cs&amp;lr=&amp;biw=1259&amp;bih=823&amp;tbs=isch%3A1%2Citp%3Aphoto&amp;sa=1&amp;q=grey+telephone&amp;aq=f&amp;aqi=&amp;aql=&amp;oq=&amp;gs_rfai" TargetMode="External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n.clipart-fr.com/Clipart/Planes/" TargetMode="External"/><Relationship Id="rId11" Type="http://schemas.openxmlformats.org/officeDocument/2006/relationships/hyperlink" Target="http://www.vlastninavrh.cz/sections/produkty-nahled.php?id=14&amp;barva=1&amp;pohled=predek" TargetMode="External"/><Relationship Id="rId5" Type="http://schemas.openxmlformats.org/officeDocument/2006/relationships/hyperlink" Target="http://kotoko.blog.cz/" TargetMode="External"/><Relationship Id="rId10" Type="http://schemas.openxmlformats.org/officeDocument/2006/relationships/hyperlink" Target="http://www.plysovnik.cz/files/plysaci/ricoart/medved-cerny-yomiko-velky.jpg" TargetMode="External"/><Relationship Id="rId4" Type="http://schemas.openxmlformats.org/officeDocument/2006/relationships/hyperlink" Target="http://www.google.cz/images?um=1&amp;hl=cs&amp;lr=&amp;biw=1259&amp;bih=823&amp;tbs=isch%3A1%2Citp%3Aphoto&amp;sa=1&amp;q=purple+barbie&amp;aq=f&amp;aqi=&amp;aql=&amp;oq=&amp;gs_rfai" TargetMode="External"/><Relationship Id="rId9" Type="http://schemas.openxmlformats.org/officeDocument/2006/relationships/hyperlink" Target="http://www.google.cz/images?um=1&amp;hl=cs&amp;lr=&amp;biw=1259&amp;bih=823&amp;tbs=isch%3A1%2Citp%3Aclipart&amp;sa=1&amp;q=%C4%8Dern%C3%A1+ko%C4%8Dka&amp;aq=f&amp;aqi=g2&amp;aql=&amp;oq=&amp;gs_rfai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1.bp.blogspot.com/_4JBkT1WJ-O8/TF6B1NqoTZI/AAAAAAAAACA/mBU56554IOE/s1600/large-pink-teddy-bear.jpg" TargetMode="External"/><Relationship Id="rId3" Type="http://schemas.openxmlformats.org/officeDocument/2006/relationships/hyperlink" Target="http://www.mugshop.cz/index.asp?menu=1123&amp;record=7155" TargetMode="External"/><Relationship Id="rId7" Type="http://schemas.openxmlformats.org/officeDocument/2006/relationships/hyperlink" Target="http://barbiebook.blog.cz/1001/ruzove-slunecni-bryle" TargetMode="External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images?um=1&amp;hl=cs&amp;lr=&amp;biw=1259&amp;bih=823&amp;tbs=isch%3A1%2Citp%3Aphoto&amp;sa=1&amp;q=r%C5%AF%C5%BEov%C3%A1+ma%C5%A1le&amp;aq=f&amp;aqi=g1&amp;aql=&amp;oq=&amp;gs_rfai" TargetMode="External"/><Relationship Id="rId11" Type="http://schemas.openxmlformats.org/officeDocument/2006/relationships/hyperlink" Target="http://www.omiru.com/index.php/2009/05/01/shopping-guide-5-chic-handbags-under-50/" TargetMode="External"/><Relationship Id="rId5" Type="http://schemas.openxmlformats.org/officeDocument/2006/relationships/hyperlink" Target="http://www.spettmann.net/BLOG/DE/index.php/tag/schneemann/" TargetMode="External"/><Relationship Id="rId10" Type="http://schemas.openxmlformats.org/officeDocument/2006/relationships/hyperlink" Target="http://www.bearpawsportswear.com/catalog/popup_image.php?pID=36" TargetMode="External"/><Relationship Id="rId4" Type="http://schemas.openxmlformats.org/officeDocument/2006/relationships/hyperlink" Target="http://www.vltava2000.cz/shops/9178/images-goods/bullyland-koza-v.jpg" TargetMode="External"/><Relationship Id="rId9" Type="http://schemas.openxmlformats.org/officeDocument/2006/relationships/hyperlink" Target="http://www.halloweencostumeideas.com/adult-brown-cowboy-hat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C O L O U R S</a:t>
            </a:r>
            <a:br>
              <a:rPr lang="cs-CZ" smtClean="0"/>
            </a:br>
            <a:r>
              <a:rPr lang="cs-CZ" sz="3200" smtClean="0"/>
              <a:t>prezentace  -  nová  slovíčka</a:t>
            </a:r>
            <a:endParaRPr lang="cs-CZ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cs-CZ" sz="1600" dirty="0" smtClean="0"/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/>
              <a:t>Autor:     </a:t>
            </a:r>
            <a:r>
              <a:rPr lang="cs-CZ" sz="1600" b="1" dirty="0" smtClean="0"/>
              <a:t>Vladimír   Mizera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/>
              <a:t>Vytvořeno v rámci v projektu „EU peníze školám“ 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1600" b="1" dirty="0" smtClean="0"/>
              <a:t>OP VK oblast podpory 1.4 s názvem Zlepšení podmínek pro vzdělávání na základních školách</a:t>
            </a:r>
            <a:endParaRPr lang="cs-CZ" sz="1600" dirty="0"/>
          </a:p>
        </p:txBody>
      </p:sp>
      <p:pic>
        <p:nvPicPr>
          <p:cNvPr id="2052" name="Obrázek 3" descr="logo_E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476250"/>
            <a:ext cx="502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WordArt 3"/>
          <p:cNvSpPr>
            <a:spLocks noChangeArrowheads="1" noChangeShapeType="1" noTextEdit="1"/>
          </p:cNvSpPr>
          <p:nvPr/>
        </p:nvSpPr>
        <p:spPr bwMode="auto">
          <a:xfrm>
            <a:off x="684213" y="188913"/>
            <a:ext cx="7991475" cy="13668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3600" b="1" i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C O L O U R S</a:t>
            </a:r>
            <a:endParaRPr lang="cs-CZ" sz="3600" b="1" i="1" kern="10">
              <a:ln w="19050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/>
            </a:endParaRPr>
          </a:p>
        </p:txBody>
      </p:sp>
      <p:pic>
        <p:nvPicPr>
          <p:cNvPr id="2051" name="Picture 4" descr="F:\DUM VLADMÍR MIZERA 2010-2011\D  4. LEKCE COLOURS\PICTURES\colour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974850"/>
            <a:ext cx="9144000" cy="488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9" name="WordArt 11"/>
          <p:cNvSpPr>
            <a:spLocks noChangeArrowheads="1" noChangeShapeType="1" noTextEdit="1"/>
          </p:cNvSpPr>
          <p:nvPr/>
        </p:nvSpPr>
        <p:spPr bwMode="auto">
          <a:xfrm rot="-1060596">
            <a:off x="1987550" y="1763713"/>
            <a:ext cx="6338888" cy="1508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b="1" i="1" kern="1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760000"/>
                    </a:gs>
                    <a:gs pos="100000">
                      <a:srgbClr val="FF0000"/>
                    </a:gs>
                  </a:gsLst>
                  <a:lin ang="90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R E D</a:t>
            </a:r>
          </a:p>
        </p:txBody>
      </p:sp>
      <p:grpSp>
        <p:nvGrpSpPr>
          <p:cNvPr id="2" name="Skupina 5"/>
          <p:cNvGrpSpPr>
            <a:grpSpLocks/>
          </p:cNvGrpSpPr>
          <p:nvPr/>
        </p:nvGrpSpPr>
        <p:grpSpPr bwMode="auto">
          <a:xfrm>
            <a:off x="250825" y="188913"/>
            <a:ext cx="8742363" cy="6351587"/>
            <a:chOff x="251520" y="188640"/>
            <a:chExt cx="8741668" cy="6351786"/>
          </a:xfrm>
        </p:grpSpPr>
        <p:pic>
          <p:nvPicPr>
            <p:cNvPr id="4100" name="Picture 2" descr="http://www.nyapplecountry.com/images/photosvarieties/redrome04.jpg"/>
            <p:cNvPicPr>
              <a:picLocks noChangeAspect="1" noChangeArrowheads="1"/>
            </p:cNvPicPr>
            <p:nvPr/>
          </p:nvPicPr>
          <p:blipFill>
            <a:blip r:embed="rId5" cstate="print"/>
            <a:srcRect t="7561" r="6920"/>
            <a:stretch>
              <a:fillRect/>
            </a:stretch>
          </p:blipFill>
          <p:spPr bwMode="auto">
            <a:xfrm>
              <a:off x="251520" y="4221088"/>
              <a:ext cx="2592388" cy="2319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1" name="Picture 10" descr="http://bradscollisioncenter.com/picts/redcar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427538" y="3860800"/>
              <a:ext cx="4565650" cy="2625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2" name="Picture 7" descr="F:\DUM VLADMÍR MIZERA 2010-2011\D  4. LEKCE COLOURS\PICTURES\1b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899592" y="188640"/>
              <a:ext cx="2625725" cy="1439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slow">
    <p:pull dir="r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5"/>
          <p:cNvGrpSpPr>
            <a:grpSpLocks/>
          </p:cNvGrpSpPr>
          <p:nvPr/>
        </p:nvGrpSpPr>
        <p:grpSpPr bwMode="auto">
          <a:xfrm>
            <a:off x="323850" y="0"/>
            <a:ext cx="8229600" cy="6524625"/>
            <a:chOff x="323528" y="0"/>
            <a:chExt cx="8229922" cy="6524625"/>
          </a:xfrm>
        </p:grpSpPr>
        <p:pic>
          <p:nvPicPr>
            <p:cNvPr id="5124" name="Picture 6" descr="F:\DUM VLADMÍR MIZERA 2010-2011\D  4. LEKCE COLOURS\PICTURES\1f.jpg"/>
            <p:cNvPicPr>
              <a:picLocks noChangeAspect="1" noChangeArrowheads="1"/>
            </p:cNvPicPr>
            <p:nvPr/>
          </p:nvPicPr>
          <p:blipFill>
            <a:blip r:embed="rId5" cstate="print"/>
            <a:srcRect t="8640" b="7121"/>
            <a:stretch>
              <a:fillRect/>
            </a:stretch>
          </p:blipFill>
          <p:spPr bwMode="auto">
            <a:xfrm>
              <a:off x="4792663" y="3213100"/>
              <a:ext cx="3760787" cy="3168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25" name="Picture 8" descr="F:\DUM VLADMÍR MIZERA 2010-2011\D  4. LEKCE COLOURS\PICTURES\1 d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23528" y="4149725"/>
              <a:ext cx="2757488" cy="2374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26" name="Picture 3" descr="http://www.bonappetit.com/images/tips_tools_ingredients/ingredients/ttar_orange_01_h_launch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899791" y="0"/>
              <a:ext cx="2066925" cy="2232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145" name="WordArt 1"/>
          <p:cNvSpPr>
            <a:spLocks noChangeArrowheads="1" noChangeShapeType="1" noTextEdit="1"/>
          </p:cNvSpPr>
          <p:nvPr/>
        </p:nvSpPr>
        <p:spPr bwMode="auto">
          <a:xfrm rot="-1445601">
            <a:off x="2181225" y="1546225"/>
            <a:ext cx="6296025" cy="16240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3600" b="1" i="1" kern="1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93205"/>
                    </a:gs>
                    <a:gs pos="100000">
                      <a:srgbClr val="E36C0A"/>
                    </a:gs>
                  </a:gsLst>
                  <a:lin ang="90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O R A N G E</a:t>
            </a:r>
            <a:endParaRPr lang="cs-CZ" sz="3600" b="1" i="1" kern="10">
              <a:ln w="1587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93205"/>
                  </a:gs>
                  <a:gs pos="100000">
                    <a:srgbClr val="E36C0A"/>
                  </a:gs>
                </a:gsLst>
                <a:lin ang="90000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pull dir="r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5"/>
          <p:cNvGrpSpPr>
            <a:grpSpLocks/>
          </p:cNvGrpSpPr>
          <p:nvPr/>
        </p:nvGrpSpPr>
        <p:grpSpPr bwMode="auto">
          <a:xfrm>
            <a:off x="395288" y="260350"/>
            <a:ext cx="8345487" cy="6316663"/>
            <a:chOff x="395089" y="260350"/>
            <a:chExt cx="8345686" cy="6316663"/>
          </a:xfrm>
        </p:grpSpPr>
        <p:pic>
          <p:nvPicPr>
            <p:cNvPr id="6148" name="Picture 6" descr="F:\DUM VLADMÍR MIZERA 2010-2011\D  4. LEKCE COLOURS\PICTURES\2b.jpg"/>
            <p:cNvPicPr>
              <a:picLocks noChangeAspect="1" noChangeArrowheads="1"/>
            </p:cNvPicPr>
            <p:nvPr/>
          </p:nvPicPr>
          <p:blipFill>
            <a:blip r:embed="rId5" cstate="print"/>
            <a:srcRect l="4866" t="4263" r="17560" b="21751"/>
            <a:stretch>
              <a:fillRect/>
            </a:stretch>
          </p:blipFill>
          <p:spPr bwMode="auto">
            <a:xfrm>
              <a:off x="395089" y="260350"/>
              <a:ext cx="2303463" cy="2305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9" name="Picture 7" descr="F:\DUM VLADMÍR MIZERA 2010-2011\D  4. LEKCE COLOURS\PICTURES\2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067175" y="3068638"/>
              <a:ext cx="4673600" cy="3508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0" name="Picture 9"/>
            <p:cNvPicPr>
              <a:picLocks noChangeAspect="1" noChangeArrowheads="1"/>
            </p:cNvPicPr>
            <p:nvPr/>
          </p:nvPicPr>
          <p:blipFill>
            <a:blip r:embed="rId7" cstate="print"/>
            <a:srcRect l="6812" t="1843" r="2946" b="2275"/>
            <a:stretch>
              <a:fillRect/>
            </a:stretch>
          </p:blipFill>
          <p:spPr bwMode="auto">
            <a:xfrm>
              <a:off x="539552" y="3933825"/>
              <a:ext cx="2641600" cy="2590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0722" name="WordArt 2"/>
          <p:cNvSpPr>
            <a:spLocks noChangeArrowheads="1" noChangeShapeType="1" noTextEdit="1"/>
          </p:cNvSpPr>
          <p:nvPr/>
        </p:nvSpPr>
        <p:spPr bwMode="auto">
          <a:xfrm rot="-1491030">
            <a:off x="2601913" y="1693863"/>
            <a:ext cx="5776912" cy="1492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b="1" i="1" kern="1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767600"/>
                    </a:gs>
                    <a:gs pos="100000">
                      <a:srgbClr val="FFFF00"/>
                    </a:gs>
                  </a:gsLst>
                  <a:lin ang="90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Y E L L O W</a:t>
            </a:r>
          </a:p>
        </p:txBody>
      </p:sp>
    </p:spTree>
  </p:cSld>
  <p:clrMapOvr>
    <a:masterClrMapping/>
  </p:clrMapOvr>
  <p:transition spd="slow">
    <p:pull dir="r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5"/>
          <p:cNvGrpSpPr>
            <a:grpSpLocks/>
          </p:cNvGrpSpPr>
          <p:nvPr/>
        </p:nvGrpSpPr>
        <p:grpSpPr bwMode="auto">
          <a:xfrm>
            <a:off x="539750" y="333375"/>
            <a:ext cx="8186738" cy="6119813"/>
            <a:chOff x="539750" y="333176"/>
            <a:chExt cx="8186738" cy="6120012"/>
          </a:xfrm>
        </p:grpSpPr>
        <p:pic>
          <p:nvPicPr>
            <p:cNvPr id="7172" name="Picture 3" descr="http://varecha.cz/images/10130_10133_celorocni038.g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39750" y="333176"/>
              <a:ext cx="2817813" cy="23034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73" name="Obrázek 4" descr="http://brilliantleap.com/blog/frog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9750" y="4005064"/>
              <a:ext cx="3024188" cy="2087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74" name="Picture 7" descr="F:\DUM VLADMÍR MIZERA 2010-2011\D  4. LEKCE COLOURS\PICTURES\2f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372225" y="2997200"/>
              <a:ext cx="2354263" cy="34559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5841" name="WordArt 1"/>
          <p:cNvSpPr>
            <a:spLocks noChangeArrowheads="1" noChangeShapeType="1" noTextEdit="1"/>
          </p:cNvSpPr>
          <p:nvPr/>
        </p:nvSpPr>
        <p:spPr bwMode="auto">
          <a:xfrm rot="-1366728">
            <a:off x="3114675" y="1441450"/>
            <a:ext cx="5253038" cy="1343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3600" b="1" i="1" kern="1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5125"/>
                    </a:gs>
                    <a:gs pos="100000">
                      <a:srgbClr val="00B050"/>
                    </a:gs>
                  </a:gsLst>
                  <a:lin ang="90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G R E E N</a:t>
            </a:r>
            <a:endParaRPr lang="cs-CZ" sz="3600" b="1" i="1" kern="10">
              <a:ln w="1587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005125"/>
                  </a:gs>
                  <a:gs pos="100000">
                    <a:srgbClr val="00B050"/>
                  </a:gs>
                </a:gsLst>
                <a:lin ang="90000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pull dir="r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58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8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8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WordArt 12"/>
          <p:cNvSpPr>
            <a:spLocks noChangeArrowheads="1" noChangeShapeType="1" noTextEdit="1"/>
          </p:cNvSpPr>
          <p:nvPr/>
        </p:nvSpPr>
        <p:spPr bwMode="auto">
          <a:xfrm rot="-1245714">
            <a:off x="3419475" y="1160463"/>
            <a:ext cx="4984750" cy="17224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b="1" i="1" kern="1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3459"/>
                    </a:gs>
                    <a:gs pos="100000">
                      <a:srgbClr val="0070C0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B L U E</a:t>
            </a:r>
          </a:p>
        </p:txBody>
      </p:sp>
      <p:grpSp>
        <p:nvGrpSpPr>
          <p:cNvPr id="2" name="Skupina 5"/>
          <p:cNvGrpSpPr>
            <a:grpSpLocks/>
          </p:cNvGrpSpPr>
          <p:nvPr/>
        </p:nvGrpSpPr>
        <p:grpSpPr bwMode="auto">
          <a:xfrm>
            <a:off x="250825" y="333375"/>
            <a:ext cx="8601075" cy="6402388"/>
            <a:chOff x="251520" y="333375"/>
            <a:chExt cx="8600380" cy="6402388"/>
          </a:xfrm>
        </p:grpSpPr>
        <p:pic>
          <p:nvPicPr>
            <p:cNvPr id="8196" name="Picture 11" descr="C:\Users\Vláďa\Desktop\Bez názvu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51520" y="3429000"/>
              <a:ext cx="3097213" cy="33067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197" name="Picture 14" descr="http://www.dpi.nsw.gov.au/__data/assets/image/0003/163983/bluefish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932363" y="4365625"/>
              <a:ext cx="3919537" cy="2087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198" name="Picture 7" descr="F:\DUM VLADMÍR MIZERA 2010-2011\D  4. LEKCE COLOURS\PICTURES\3a.jpg"/>
            <p:cNvPicPr>
              <a:picLocks noChangeAspect="1" noChangeArrowheads="1"/>
            </p:cNvPicPr>
            <p:nvPr/>
          </p:nvPicPr>
          <p:blipFill>
            <a:blip r:embed="rId7" cstate="print"/>
            <a:srcRect l="10689" t="9094" r="12199" b="7581"/>
            <a:stretch>
              <a:fillRect/>
            </a:stretch>
          </p:blipFill>
          <p:spPr bwMode="auto">
            <a:xfrm>
              <a:off x="827783" y="333375"/>
              <a:ext cx="1936750" cy="2087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slow">
    <p:pull dir="r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5"/>
          <p:cNvGrpSpPr>
            <a:grpSpLocks/>
          </p:cNvGrpSpPr>
          <p:nvPr/>
        </p:nvGrpSpPr>
        <p:grpSpPr bwMode="auto">
          <a:xfrm>
            <a:off x="539750" y="295275"/>
            <a:ext cx="7743825" cy="6229350"/>
            <a:chOff x="539750" y="295275"/>
            <a:chExt cx="7743825" cy="6229350"/>
          </a:xfrm>
        </p:grpSpPr>
        <p:pic>
          <p:nvPicPr>
            <p:cNvPr id="9220" name="Picture 6" descr="http://www.clipartpal.com/_thumbs/pd/education/crayon_purple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-5995399">
              <a:off x="1090612" y="279401"/>
              <a:ext cx="2233613" cy="2265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1" name="Picture 4"/>
            <p:cNvPicPr>
              <a:picLocks noChangeAspect="1" noChangeArrowheads="1"/>
            </p:cNvPicPr>
            <p:nvPr/>
          </p:nvPicPr>
          <p:blipFill>
            <a:blip r:embed="rId6" cstate="print"/>
            <a:srcRect l="22963" r="22279"/>
            <a:stretch>
              <a:fillRect/>
            </a:stretch>
          </p:blipFill>
          <p:spPr bwMode="auto">
            <a:xfrm>
              <a:off x="539750" y="2420938"/>
              <a:ext cx="2247900" cy="41036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2" name="Picture 2"/>
            <p:cNvPicPr>
              <a:picLocks noChangeAspect="1" noChangeArrowheads="1"/>
            </p:cNvPicPr>
            <p:nvPr/>
          </p:nvPicPr>
          <p:blipFill>
            <a:blip r:embed="rId7" cstate="print"/>
            <a:srcRect l="19922" r="21278" b="10513"/>
            <a:stretch>
              <a:fillRect/>
            </a:stretch>
          </p:blipFill>
          <p:spPr bwMode="auto">
            <a:xfrm>
              <a:off x="6011863" y="2924175"/>
              <a:ext cx="2271712" cy="3457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4817" name="WordArt 1"/>
          <p:cNvSpPr>
            <a:spLocks noChangeArrowheads="1" noChangeShapeType="1" noTextEdit="1"/>
          </p:cNvSpPr>
          <p:nvPr/>
        </p:nvSpPr>
        <p:spPr bwMode="auto">
          <a:xfrm rot="-1359914">
            <a:off x="2757488" y="1884363"/>
            <a:ext cx="5730875" cy="1444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3600" b="1" i="1" kern="1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34164A"/>
                    </a:gs>
                    <a:gs pos="100000">
                      <a:srgbClr val="7030A0"/>
                    </a:gs>
                  </a:gsLst>
                  <a:lin ang="90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P U R P L E</a:t>
            </a:r>
            <a:endParaRPr lang="cs-CZ" sz="3600" b="1" i="1" kern="10">
              <a:ln w="1587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34164A"/>
                  </a:gs>
                  <a:gs pos="100000">
                    <a:srgbClr val="7030A0"/>
                  </a:gs>
                </a:gsLst>
                <a:lin ang="90000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pull dir="r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48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WordArt 1"/>
          <p:cNvSpPr>
            <a:spLocks noChangeArrowheads="1" noChangeShapeType="1" noTextEdit="1"/>
          </p:cNvSpPr>
          <p:nvPr/>
        </p:nvSpPr>
        <p:spPr bwMode="auto">
          <a:xfrm rot="-1253453">
            <a:off x="3136900" y="1195388"/>
            <a:ext cx="5492750" cy="1343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b="1" i="1" kern="1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4C4C4C"/>
                    </a:gs>
                    <a:gs pos="100000">
                      <a:srgbClr val="A5A5A5"/>
                    </a:gs>
                  </a:gsLst>
                  <a:lin ang="90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G R E Y</a:t>
            </a:r>
          </a:p>
        </p:txBody>
      </p:sp>
      <p:grpSp>
        <p:nvGrpSpPr>
          <p:cNvPr id="2" name="Skupina 5"/>
          <p:cNvGrpSpPr>
            <a:grpSpLocks/>
          </p:cNvGrpSpPr>
          <p:nvPr/>
        </p:nvGrpSpPr>
        <p:grpSpPr bwMode="auto">
          <a:xfrm>
            <a:off x="179388" y="0"/>
            <a:ext cx="8496300" cy="6732588"/>
            <a:chOff x="179388" y="0"/>
            <a:chExt cx="8496300" cy="6732588"/>
          </a:xfrm>
        </p:grpSpPr>
        <p:pic>
          <p:nvPicPr>
            <p:cNvPr id="10244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 t="11812" b="17314"/>
            <a:stretch>
              <a:fillRect/>
            </a:stretch>
          </p:blipFill>
          <p:spPr bwMode="auto">
            <a:xfrm>
              <a:off x="179388" y="0"/>
              <a:ext cx="3149600" cy="223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45" name="Picture 4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68313" y="3500438"/>
              <a:ext cx="3681412" cy="314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46" name="Picture 7" descr="F:\DUM VLADMÍR MIZERA 2010-2011\D  4. LEKCE COLOURS\PICTURES\5b.jpg"/>
            <p:cNvPicPr>
              <a:picLocks noChangeAspect="1" noChangeArrowheads="1"/>
            </p:cNvPicPr>
            <p:nvPr/>
          </p:nvPicPr>
          <p:blipFill>
            <a:blip r:embed="rId7" cstate="print"/>
            <a:srcRect l="17281" r="13602"/>
            <a:stretch>
              <a:fillRect/>
            </a:stretch>
          </p:blipFill>
          <p:spPr bwMode="auto">
            <a:xfrm>
              <a:off x="5795963" y="2565400"/>
              <a:ext cx="2879725" cy="4167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slow">
    <p:pull dir="r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37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WordArt 1"/>
          <p:cNvSpPr>
            <a:spLocks noChangeArrowheads="1" noChangeShapeType="1" noTextEdit="1"/>
          </p:cNvSpPr>
          <p:nvPr/>
        </p:nvSpPr>
        <p:spPr bwMode="auto">
          <a:xfrm rot="-1249157">
            <a:off x="2827338" y="1498600"/>
            <a:ext cx="5592762" cy="1343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b="1" i="1" kern="1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90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B L A C K</a:t>
            </a:r>
          </a:p>
        </p:txBody>
      </p:sp>
      <p:grpSp>
        <p:nvGrpSpPr>
          <p:cNvPr id="2" name="Skupina 5"/>
          <p:cNvGrpSpPr>
            <a:grpSpLocks/>
          </p:cNvGrpSpPr>
          <p:nvPr/>
        </p:nvGrpSpPr>
        <p:grpSpPr bwMode="auto">
          <a:xfrm>
            <a:off x="179388" y="333375"/>
            <a:ext cx="8785225" cy="6119813"/>
            <a:chOff x="179388" y="333375"/>
            <a:chExt cx="8785225" cy="6119813"/>
          </a:xfrm>
        </p:grpSpPr>
        <p:pic>
          <p:nvPicPr>
            <p:cNvPr id="11268" name="Picture 6"/>
            <p:cNvPicPr>
              <a:picLocks noChangeAspect="1" noChangeArrowheads="1"/>
            </p:cNvPicPr>
            <p:nvPr/>
          </p:nvPicPr>
          <p:blipFill>
            <a:blip r:embed="rId5" cstate="print"/>
            <a:srcRect t="24672"/>
            <a:stretch>
              <a:fillRect/>
            </a:stretch>
          </p:blipFill>
          <p:spPr bwMode="auto">
            <a:xfrm>
              <a:off x="323850" y="333375"/>
              <a:ext cx="2736850" cy="1854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69" name="Picture 7" descr="F:\DUM VLADMÍR MIZERA 2010-2011\D  4. LEKCE COLOURS\PICTURES\černý medvěd  úprava.jpg"/>
            <p:cNvPicPr>
              <a:picLocks noChangeAspect="1" noChangeArrowheads="1"/>
            </p:cNvPicPr>
            <p:nvPr/>
          </p:nvPicPr>
          <p:blipFill>
            <a:blip r:embed="rId6" cstate="print"/>
            <a:srcRect t="19894" b="22412"/>
            <a:stretch>
              <a:fillRect/>
            </a:stretch>
          </p:blipFill>
          <p:spPr bwMode="auto">
            <a:xfrm>
              <a:off x="179388" y="4076700"/>
              <a:ext cx="4119562" cy="23764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70" name="Picture 8" descr="F:\DUM VLADMÍR MIZERA 2010-2011\D  4. LEKCE COLOURS\PICTURES\černé tričko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651500" y="3068638"/>
              <a:ext cx="3313113" cy="3313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slow">
    <p:pull dir="r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27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5"/>
          <p:cNvGrpSpPr>
            <a:grpSpLocks/>
          </p:cNvGrpSpPr>
          <p:nvPr/>
        </p:nvGrpSpPr>
        <p:grpSpPr bwMode="auto">
          <a:xfrm>
            <a:off x="395288" y="549275"/>
            <a:ext cx="8064500" cy="6081713"/>
            <a:chOff x="395288" y="549275"/>
            <a:chExt cx="8064500" cy="6081713"/>
          </a:xfrm>
        </p:grpSpPr>
        <p:pic>
          <p:nvPicPr>
            <p:cNvPr id="12292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00113" y="4076700"/>
              <a:ext cx="2519362" cy="2368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93" name="Picture 2" descr="http://spettmann.net/Software/images/schneemann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011863" y="2276475"/>
              <a:ext cx="2447925" cy="4354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94" name="Picture 7" descr="F:\DUM VLADMÍR MIZERA 2010-2011\D  4. LEKCE COLOURS\PICTURES\7a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95288" y="549275"/>
              <a:ext cx="2663825" cy="17859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1747" name="WordArt 3"/>
          <p:cNvSpPr>
            <a:spLocks noChangeArrowheads="1" noChangeShapeType="1" noTextEdit="1"/>
          </p:cNvSpPr>
          <p:nvPr/>
        </p:nvSpPr>
        <p:spPr bwMode="auto">
          <a:xfrm rot="-1385988">
            <a:off x="1557338" y="1941513"/>
            <a:ext cx="5507037" cy="1174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3600" i="1" kern="1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W H I T E</a:t>
            </a:r>
            <a:endParaRPr lang="cs-CZ" sz="3600" i="1" kern="1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pull dir="r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5"/>
          <p:cNvGrpSpPr>
            <a:grpSpLocks/>
          </p:cNvGrpSpPr>
          <p:nvPr/>
        </p:nvGrpSpPr>
        <p:grpSpPr bwMode="auto">
          <a:xfrm>
            <a:off x="250825" y="509588"/>
            <a:ext cx="8281988" cy="6008687"/>
            <a:chOff x="250825" y="509588"/>
            <a:chExt cx="8281988" cy="6008687"/>
          </a:xfrm>
        </p:grpSpPr>
        <p:pic>
          <p:nvPicPr>
            <p:cNvPr id="13316" name="Picture 8" descr="F:\DUM VLADMÍR MIZERA 2010-2011\D  4. LEKCE COLOURS\PICTURES\8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50825" y="3933825"/>
              <a:ext cx="4762500" cy="2381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17" name="Picture 7" descr="F:\DUM VLADMÍR MIZERA 2010-2011\D  4. LEKCE COLOURS\PICTURES\8b.jpg"/>
            <p:cNvPicPr>
              <a:picLocks noChangeAspect="1" noChangeArrowheads="1"/>
            </p:cNvPicPr>
            <p:nvPr/>
          </p:nvPicPr>
          <p:blipFill>
            <a:blip r:embed="rId7" cstate="print"/>
            <a:srcRect r="3139"/>
            <a:stretch>
              <a:fillRect/>
            </a:stretch>
          </p:blipFill>
          <p:spPr bwMode="auto">
            <a:xfrm>
              <a:off x="5580063" y="2708275"/>
              <a:ext cx="2952750" cy="381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18" name="Picture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 rot="-1017457">
              <a:off x="395288" y="509588"/>
              <a:ext cx="3490912" cy="2000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121" name="WordArt 1"/>
          <p:cNvSpPr>
            <a:spLocks noChangeArrowheads="1" noChangeShapeType="1" noTextEdit="1"/>
          </p:cNvSpPr>
          <p:nvPr/>
        </p:nvSpPr>
        <p:spPr bwMode="auto">
          <a:xfrm rot="-1530927">
            <a:off x="2760663" y="1408113"/>
            <a:ext cx="5327650" cy="148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b="1" i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760076"/>
                    </a:gs>
                    <a:gs pos="100000">
                      <a:srgbClr val="FF00FF"/>
                    </a:gs>
                  </a:gsLst>
                  <a:lin ang="90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P I N K</a:t>
            </a:r>
          </a:p>
        </p:txBody>
      </p:sp>
    </p:spTree>
  </p:cSld>
  <p:clrMapOvr>
    <a:masterClrMapping/>
  </p:clrMapOvr>
  <p:transition spd="slow">
    <p:pull dir="ru"/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5"/>
          <p:cNvGrpSpPr>
            <a:grpSpLocks/>
          </p:cNvGrpSpPr>
          <p:nvPr/>
        </p:nvGrpSpPr>
        <p:grpSpPr bwMode="auto">
          <a:xfrm>
            <a:off x="250825" y="260350"/>
            <a:ext cx="8713788" cy="5981700"/>
            <a:chOff x="250825" y="259581"/>
            <a:chExt cx="8713788" cy="5982469"/>
          </a:xfrm>
        </p:grpSpPr>
        <p:pic>
          <p:nvPicPr>
            <p:cNvPr id="14340" name="Picture 8" descr="F:\DUM VLADMÍR MIZERA 2010-2011\D  4. LEKCE COLOURS\PICTURES\9b.jpg"/>
            <p:cNvPicPr>
              <a:picLocks noChangeAspect="1" noChangeArrowheads="1"/>
            </p:cNvPicPr>
            <p:nvPr/>
          </p:nvPicPr>
          <p:blipFill>
            <a:blip r:embed="rId5" cstate="print"/>
            <a:srcRect t="15120" b="16841"/>
            <a:stretch>
              <a:fillRect/>
            </a:stretch>
          </p:blipFill>
          <p:spPr bwMode="auto">
            <a:xfrm>
              <a:off x="250825" y="3933056"/>
              <a:ext cx="3705225" cy="215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1" name="Picture 7" descr="F:\DUM VLADMÍR MIZERA 2010-2011\D  4. LEKCE COLOURS\PICTURES\9.jpg"/>
            <p:cNvPicPr>
              <a:picLocks noChangeAspect="1" noChangeArrowheads="1"/>
            </p:cNvPicPr>
            <p:nvPr/>
          </p:nvPicPr>
          <p:blipFill>
            <a:blip r:embed="rId6" cstate="print"/>
            <a:srcRect l="11369" t="9052" r="11369" b="10625"/>
            <a:stretch>
              <a:fillRect/>
            </a:stretch>
          </p:blipFill>
          <p:spPr bwMode="auto">
            <a:xfrm>
              <a:off x="4932363" y="2924175"/>
              <a:ext cx="4032250" cy="3317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2" name="Picture 4" descr="http://images.cowgirlcostumes.com/brown-cowboy-hat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11188" y="259581"/>
              <a:ext cx="3333750" cy="2286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097" name="WordArt 1"/>
          <p:cNvSpPr>
            <a:spLocks noChangeArrowheads="1" noChangeShapeType="1" noTextEdit="1"/>
          </p:cNvSpPr>
          <p:nvPr/>
        </p:nvSpPr>
        <p:spPr bwMode="auto">
          <a:xfrm rot="-1533027">
            <a:off x="2879725" y="1673225"/>
            <a:ext cx="5184775" cy="1343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3600" b="1" i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471800"/>
                    </a:gs>
                    <a:gs pos="100000">
                      <a:srgbClr val="993300"/>
                    </a:gs>
                  </a:gsLst>
                  <a:lin ang="90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B R O W N</a:t>
            </a:r>
            <a:endParaRPr lang="cs-CZ" sz="3600" b="1" i="1" kern="10">
              <a:ln w="12700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471800"/>
                  </a:gs>
                  <a:gs pos="100000">
                    <a:srgbClr val="993300"/>
                  </a:gs>
                </a:gsLst>
                <a:lin ang="90000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pull dir="r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bdélník 1"/>
          <p:cNvSpPr>
            <a:spLocks noChangeArrowheads="1"/>
          </p:cNvSpPr>
          <p:nvPr/>
        </p:nvSpPr>
        <p:spPr bwMode="auto">
          <a:xfrm>
            <a:off x="144463" y="1412875"/>
            <a:ext cx="33353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http://1800dingguy.com/about/ </a:t>
            </a:r>
          </a:p>
        </p:txBody>
      </p:sp>
      <p:sp>
        <p:nvSpPr>
          <p:cNvPr id="15363" name="Obdélník 2"/>
          <p:cNvSpPr>
            <a:spLocks noChangeArrowheads="1"/>
          </p:cNvSpPr>
          <p:nvPr/>
        </p:nvSpPr>
        <p:spPr bwMode="auto">
          <a:xfrm>
            <a:off x="0" y="620713"/>
            <a:ext cx="8785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3"/>
              </a:rPr>
              <a:t>http://all-free-download.com/free-vector/vector-clip-art/red_lips_clip_art_12547.html</a:t>
            </a:r>
            <a:r>
              <a:rPr lang="cs-CZ"/>
              <a:t> </a:t>
            </a:r>
          </a:p>
        </p:txBody>
      </p:sp>
      <p:sp>
        <p:nvSpPr>
          <p:cNvPr id="15364" name="Obdélník 3"/>
          <p:cNvSpPr>
            <a:spLocks noChangeArrowheads="1"/>
          </p:cNvSpPr>
          <p:nvPr/>
        </p:nvSpPr>
        <p:spPr bwMode="auto">
          <a:xfrm>
            <a:off x="71438" y="1052513"/>
            <a:ext cx="84978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4"/>
              </a:rPr>
              <a:t>http://www.nyapplecountry.com/redromephoto.htm</a:t>
            </a:r>
            <a:r>
              <a:rPr lang="cs-CZ"/>
              <a:t> </a:t>
            </a:r>
          </a:p>
        </p:txBody>
      </p:sp>
      <p:sp>
        <p:nvSpPr>
          <p:cNvPr id="15365" name="Obdélník 4"/>
          <p:cNvSpPr>
            <a:spLocks noChangeArrowheads="1"/>
          </p:cNvSpPr>
          <p:nvPr/>
        </p:nvSpPr>
        <p:spPr bwMode="auto">
          <a:xfrm>
            <a:off x="71438" y="1773238"/>
            <a:ext cx="87137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5"/>
              </a:rPr>
              <a:t>http://www.bonappetit.com/tipstools/ingredients/2008/04/orange_peel</a:t>
            </a:r>
            <a:r>
              <a:rPr lang="cs-CZ"/>
              <a:t> </a:t>
            </a:r>
          </a:p>
        </p:txBody>
      </p:sp>
      <p:sp>
        <p:nvSpPr>
          <p:cNvPr id="15366" name="Obdélník 5"/>
          <p:cNvSpPr>
            <a:spLocks noChangeArrowheads="1"/>
          </p:cNvSpPr>
          <p:nvPr/>
        </p:nvSpPr>
        <p:spPr bwMode="auto">
          <a:xfrm>
            <a:off x="144463" y="2133600"/>
            <a:ext cx="87122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6"/>
              </a:rPr>
              <a:t>http://inter-pix.com/cs/nature/flowers/flowers/002_023-see.html</a:t>
            </a:r>
            <a:r>
              <a:rPr lang="cs-CZ"/>
              <a:t> </a:t>
            </a:r>
          </a:p>
        </p:txBody>
      </p:sp>
      <p:sp>
        <p:nvSpPr>
          <p:cNvPr id="15367" name="Obdélník 6"/>
          <p:cNvSpPr>
            <a:spLocks noChangeArrowheads="1"/>
          </p:cNvSpPr>
          <p:nvPr/>
        </p:nvSpPr>
        <p:spPr bwMode="auto">
          <a:xfrm>
            <a:off x="144463" y="2565400"/>
            <a:ext cx="87122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7"/>
              </a:rPr>
              <a:t>http://www.shoes.com/productimages/shoes_iaec1113615.jpg</a:t>
            </a:r>
            <a:r>
              <a:rPr lang="cs-CZ"/>
              <a:t> </a:t>
            </a:r>
          </a:p>
        </p:txBody>
      </p:sp>
      <p:sp>
        <p:nvSpPr>
          <p:cNvPr id="15368" name="Obdélník 7"/>
          <p:cNvSpPr>
            <a:spLocks noChangeArrowheads="1"/>
          </p:cNvSpPr>
          <p:nvPr/>
        </p:nvSpPr>
        <p:spPr bwMode="auto">
          <a:xfrm>
            <a:off x="144463" y="2997200"/>
            <a:ext cx="85677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8"/>
              </a:rPr>
              <a:t>http://www.freakingnews.com/Banana-Pictures--1699.asp</a:t>
            </a:r>
            <a:r>
              <a:rPr lang="cs-CZ"/>
              <a:t> </a:t>
            </a:r>
          </a:p>
        </p:txBody>
      </p:sp>
      <p:sp>
        <p:nvSpPr>
          <p:cNvPr id="15369" name="Obdélník 8"/>
          <p:cNvSpPr>
            <a:spLocks noChangeArrowheads="1"/>
          </p:cNvSpPr>
          <p:nvPr/>
        </p:nvSpPr>
        <p:spPr bwMode="auto">
          <a:xfrm>
            <a:off x="144463" y="3429000"/>
            <a:ext cx="84963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9"/>
              </a:rPr>
              <a:t>http://varecha.cz/folie/obchod/samolepky-pro-deti/celorocni/vodnik.html</a:t>
            </a:r>
            <a:r>
              <a:rPr lang="cs-CZ"/>
              <a:t> </a:t>
            </a:r>
          </a:p>
        </p:txBody>
      </p:sp>
      <p:sp>
        <p:nvSpPr>
          <p:cNvPr id="15370" name="Obdélník 9"/>
          <p:cNvSpPr>
            <a:spLocks noChangeArrowheads="1"/>
          </p:cNvSpPr>
          <p:nvPr/>
        </p:nvSpPr>
        <p:spPr bwMode="auto">
          <a:xfrm>
            <a:off x="144463" y="3933825"/>
            <a:ext cx="83518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10"/>
              </a:rPr>
              <a:t>http://www.myspace.com/danherna78</a:t>
            </a:r>
            <a:r>
              <a:rPr lang="cs-CZ"/>
              <a:t> </a:t>
            </a:r>
          </a:p>
        </p:txBody>
      </p:sp>
      <p:sp>
        <p:nvSpPr>
          <p:cNvPr id="15371" name="Obdélník 10"/>
          <p:cNvSpPr>
            <a:spLocks noChangeArrowheads="1"/>
          </p:cNvSpPr>
          <p:nvPr/>
        </p:nvSpPr>
        <p:spPr bwMode="auto">
          <a:xfrm>
            <a:off x="144463" y="4292600"/>
            <a:ext cx="86407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11"/>
              </a:rPr>
              <a:t>http://www.zajimavy.cz/vybaveni-domacnosti-c-431.html?page=5&amp;sort=20a</a:t>
            </a:r>
            <a:r>
              <a:rPr lang="cs-CZ"/>
              <a:t> </a:t>
            </a:r>
          </a:p>
        </p:txBody>
      </p:sp>
      <p:sp>
        <p:nvSpPr>
          <p:cNvPr id="15372" name="Obdélník 11"/>
          <p:cNvSpPr>
            <a:spLocks noChangeArrowheads="1"/>
          </p:cNvSpPr>
          <p:nvPr/>
        </p:nvSpPr>
        <p:spPr bwMode="auto">
          <a:xfrm>
            <a:off x="215900" y="4724400"/>
            <a:ext cx="84963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12"/>
              </a:rPr>
              <a:t>http://shop.dela.cz/index.php?main_page=product_info&amp;products_id=36322</a:t>
            </a:r>
            <a:r>
              <a:rPr lang="cs-CZ"/>
              <a:t> </a:t>
            </a:r>
          </a:p>
        </p:txBody>
      </p:sp>
      <p:sp>
        <p:nvSpPr>
          <p:cNvPr id="15373" name="Obdélník 12"/>
          <p:cNvSpPr>
            <a:spLocks noChangeArrowheads="1"/>
          </p:cNvSpPr>
          <p:nvPr/>
        </p:nvSpPr>
        <p:spPr bwMode="auto">
          <a:xfrm>
            <a:off x="144463" y="5157788"/>
            <a:ext cx="86407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13"/>
              </a:rPr>
              <a:t>http://www.czplk.cz/redakce/index.php?clanek=12823&amp;xuser=&amp;lanG=cs&amp;slozka=7626&amp;xsekce=7627</a:t>
            </a:r>
            <a:r>
              <a:rPr lang="cs-CZ"/>
              <a:t> </a:t>
            </a:r>
          </a:p>
        </p:txBody>
      </p:sp>
      <p:sp>
        <p:nvSpPr>
          <p:cNvPr id="15374" name="Obdélník 13"/>
          <p:cNvSpPr>
            <a:spLocks noChangeArrowheads="1"/>
          </p:cNvSpPr>
          <p:nvPr/>
        </p:nvSpPr>
        <p:spPr bwMode="auto">
          <a:xfrm>
            <a:off x="215900" y="5949950"/>
            <a:ext cx="84963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14"/>
              </a:rPr>
              <a:t>http://www.dpi.nsw.gov.au/fisheries/recreational/saltwater/sw-species/bluefish</a:t>
            </a:r>
            <a:r>
              <a:rPr lang="cs-CZ"/>
              <a:t> </a:t>
            </a:r>
          </a:p>
        </p:txBody>
      </p:sp>
      <p:sp>
        <p:nvSpPr>
          <p:cNvPr id="15375" name="Obdélník 14"/>
          <p:cNvSpPr>
            <a:spLocks noChangeArrowheads="1"/>
          </p:cNvSpPr>
          <p:nvPr/>
        </p:nvSpPr>
        <p:spPr bwMode="auto">
          <a:xfrm>
            <a:off x="107950" y="188913"/>
            <a:ext cx="8208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15"/>
              </a:rPr>
              <a:t>http://www.luminous-landscape.com/images/spectrum.jpg</a:t>
            </a:r>
            <a:r>
              <a:rPr lang="cs-CZ"/>
              <a:t> </a:t>
            </a:r>
          </a:p>
        </p:txBody>
      </p:sp>
    </p:spTree>
  </p:cSld>
  <p:clrMapOvr>
    <a:masterClrMapping/>
  </p:clrMapOvr>
  <p:transition spd="slow">
    <p:pull dir="r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Obdélník 1"/>
          <p:cNvSpPr>
            <a:spLocks noChangeArrowheads="1"/>
          </p:cNvSpPr>
          <p:nvPr/>
        </p:nvSpPr>
        <p:spPr bwMode="auto">
          <a:xfrm>
            <a:off x="323850" y="260350"/>
            <a:ext cx="84963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3"/>
              </a:rPr>
              <a:t>http://www.freeclipartnow.com/education/supplies/crayons/</a:t>
            </a:r>
            <a:r>
              <a:rPr lang="cs-CZ"/>
              <a:t> </a:t>
            </a:r>
          </a:p>
        </p:txBody>
      </p:sp>
      <p:sp>
        <p:nvSpPr>
          <p:cNvPr id="16387" name="Obdélník 2"/>
          <p:cNvSpPr>
            <a:spLocks noChangeArrowheads="1"/>
          </p:cNvSpPr>
          <p:nvPr/>
        </p:nvSpPr>
        <p:spPr bwMode="auto">
          <a:xfrm>
            <a:off x="395288" y="692150"/>
            <a:ext cx="84248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4"/>
              </a:rPr>
              <a:t>http://www.google.cz/images?um=1&amp;hl=cs&amp;lr=&amp;biw=1259&amp;bih=823&amp;tbs=isch%3A1%2Citp%3Aphoto&amp;sa=1&amp;q=purple+barbie&amp;aq=f&amp;aqi=&amp;aql=&amp;oq=&amp;gs_rfai</a:t>
            </a:r>
            <a:r>
              <a:rPr lang="cs-CZ"/>
              <a:t>= </a:t>
            </a:r>
          </a:p>
        </p:txBody>
      </p:sp>
      <p:sp>
        <p:nvSpPr>
          <p:cNvPr id="16388" name="Obdélník 3"/>
          <p:cNvSpPr>
            <a:spLocks noChangeArrowheads="1"/>
          </p:cNvSpPr>
          <p:nvPr/>
        </p:nvSpPr>
        <p:spPr bwMode="auto">
          <a:xfrm>
            <a:off x="395288" y="1412875"/>
            <a:ext cx="2365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u="sng">
                <a:hlinkClick r:id="rId5"/>
              </a:rPr>
              <a:t>http://kotoko.blog.cz/</a:t>
            </a:r>
            <a:r>
              <a:rPr lang="cs-CZ"/>
              <a:t> </a:t>
            </a:r>
          </a:p>
        </p:txBody>
      </p:sp>
      <p:sp>
        <p:nvSpPr>
          <p:cNvPr id="16389" name="Obdélník 4"/>
          <p:cNvSpPr>
            <a:spLocks noChangeArrowheads="1"/>
          </p:cNvSpPr>
          <p:nvPr/>
        </p:nvSpPr>
        <p:spPr bwMode="auto">
          <a:xfrm>
            <a:off x="395288" y="1844675"/>
            <a:ext cx="4032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u="sng">
                <a:hlinkClick r:id="rId6"/>
              </a:rPr>
              <a:t>http://en.clipart-fr.com/Clipart/Planes/</a:t>
            </a:r>
            <a:r>
              <a:rPr lang="cs-CZ"/>
              <a:t> </a:t>
            </a:r>
          </a:p>
        </p:txBody>
      </p:sp>
      <p:sp>
        <p:nvSpPr>
          <p:cNvPr id="16390" name="Obdélník 7"/>
          <p:cNvSpPr>
            <a:spLocks noChangeArrowheads="1"/>
          </p:cNvSpPr>
          <p:nvPr/>
        </p:nvSpPr>
        <p:spPr bwMode="auto">
          <a:xfrm>
            <a:off x="323850" y="2276475"/>
            <a:ext cx="83518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7"/>
              </a:rPr>
              <a:t>http://www.google.cz/images?um=1&amp;hl=cs&amp;lr=&amp;biw=1259&amp;bih=823&amp;tbs=isch%3A1%2Citp%3Aphoto&amp;sa=1&amp;q=grey+telephone&amp;aq=f&amp;aqi=&amp;aql=&amp;oq=&amp;gs_rfai</a:t>
            </a:r>
            <a:r>
              <a:rPr lang="cs-CZ"/>
              <a:t>= </a:t>
            </a:r>
          </a:p>
        </p:txBody>
      </p:sp>
      <p:sp>
        <p:nvSpPr>
          <p:cNvPr id="16391" name="Obdélník 8"/>
          <p:cNvSpPr>
            <a:spLocks noChangeArrowheads="1"/>
          </p:cNvSpPr>
          <p:nvPr/>
        </p:nvSpPr>
        <p:spPr bwMode="auto">
          <a:xfrm>
            <a:off x="395288" y="2997200"/>
            <a:ext cx="81375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8"/>
              </a:rPr>
              <a:t>http://www.costumebox.com.au/Mouse-p-17798.html</a:t>
            </a:r>
            <a:r>
              <a:rPr lang="cs-CZ"/>
              <a:t> </a:t>
            </a:r>
          </a:p>
        </p:txBody>
      </p:sp>
      <p:sp>
        <p:nvSpPr>
          <p:cNvPr id="16392" name="Obdélník 9"/>
          <p:cNvSpPr>
            <a:spLocks noChangeArrowheads="1"/>
          </p:cNvSpPr>
          <p:nvPr/>
        </p:nvSpPr>
        <p:spPr bwMode="auto">
          <a:xfrm>
            <a:off x="323850" y="3429000"/>
            <a:ext cx="84248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9"/>
              </a:rPr>
              <a:t>http://www.google.cz/images?um=1&amp;hl=cs&amp;lr=&amp;biw=1259&amp;bih=823&amp;tbs=isch%3A1%2Citp%3Aclipart&amp;sa=1&amp;q=%C4%8Dern%C3%A1+ko%C4%8Dka&amp;aq=f&amp;aqi=g2&amp;aql=&amp;oq=&amp;gs_rfai</a:t>
            </a:r>
            <a:r>
              <a:rPr lang="cs-CZ"/>
              <a:t>= </a:t>
            </a:r>
          </a:p>
        </p:txBody>
      </p:sp>
      <p:sp>
        <p:nvSpPr>
          <p:cNvPr id="16393" name="Obdélník 10"/>
          <p:cNvSpPr>
            <a:spLocks noChangeArrowheads="1"/>
          </p:cNvSpPr>
          <p:nvPr/>
        </p:nvSpPr>
        <p:spPr bwMode="auto">
          <a:xfrm>
            <a:off x="395288" y="4508500"/>
            <a:ext cx="83534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10"/>
              </a:rPr>
              <a:t>http://www.plysovnik.cz/files/plysaci/ricoart/medved-cerny-yomiko-velky.jpg</a:t>
            </a:r>
            <a:r>
              <a:rPr lang="cs-CZ"/>
              <a:t> </a:t>
            </a:r>
          </a:p>
        </p:txBody>
      </p:sp>
      <p:sp>
        <p:nvSpPr>
          <p:cNvPr id="16394" name="Obdélník 11"/>
          <p:cNvSpPr>
            <a:spLocks noChangeArrowheads="1"/>
          </p:cNvSpPr>
          <p:nvPr/>
        </p:nvSpPr>
        <p:spPr bwMode="auto">
          <a:xfrm>
            <a:off x="323850" y="5013325"/>
            <a:ext cx="84248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11"/>
              </a:rPr>
              <a:t>http://www.vlastninavrh.cz/sections/produkty-nahled.php?id=14&amp;barva=1&amp;pohled=predek</a:t>
            </a:r>
            <a:r>
              <a:rPr lang="cs-CZ"/>
              <a:t> </a:t>
            </a:r>
          </a:p>
        </p:txBody>
      </p:sp>
    </p:spTree>
  </p:cSld>
  <p:clrMapOvr>
    <a:masterClrMapping/>
  </p:clrMapOvr>
  <p:transition spd="slow">
    <p:pull dir="r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Obdélník 1"/>
          <p:cNvSpPr>
            <a:spLocks noChangeArrowheads="1"/>
          </p:cNvSpPr>
          <p:nvPr/>
        </p:nvSpPr>
        <p:spPr bwMode="auto">
          <a:xfrm>
            <a:off x="250825" y="260350"/>
            <a:ext cx="84978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3"/>
              </a:rPr>
              <a:t>http://www.mugshop.cz/index.asp?menu=1123&amp;record=7155</a:t>
            </a:r>
            <a:r>
              <a:rPr lang="cs-CZ"/>
              <a:t> </a:t>
            </a:r>
          </a:p>
        </p:txBody>
      </p:sp>
      <p:sp>
        <p:nvSpPr>
          <p:cNvPr id="17411" name="Obdélník 2"/>
          <p:cNvSpPr>
            <a:spLocks noChangeArrowheads="1"/>
          </p:cNvSpPr>
          <p:nvPr/>
        </p:nvSpPr>
        <p:spPr bwMode="auto">
          <a:xfrm>
            <a:off x="250825" y="765175"/>
            <a:ext cx="87137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4"/>
              </a:rPr>
              <a:t>http://www.vltava2000.cz/shops/9178/images-goods/bullyland-koza-v.jpg</a:t>
            </a:r>
            <a:r>
              <a:rPr lang="cs-CZ"/>
              <a:t> </a:t>
            </a:r>
          </a:p>
        </p:txBody>
      </p:sp>
      <p:sp>
        <p:nvSpPr>
          <p:cNvPr id="17412" name="Obdélník 3"/>
          <p:cNvSpPr>
            <a:spLocks noChangeArrowheads="1"/>
          </p:cNvSpPr>
          <p:nvPr/>
        </p:nvSpPr>
        <p:spPr bwMode="auto">
          <a:xfrm>
            <a:off x="250825" y="1268413"/>
            <a:ext cx="8353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5"/>
              </a:rPr>
              <a:t>http://www.spettmann.net/BLOG/DE/index.php/tag/schneemann/</a:t>
            </a:r>
            <a:r>
              <a:rPr lang="cs-CZ"/>
              <a:t> </a:t>
            </a:r>
          </a:p>
        </p:txBody>
      </p:sp>
      <p:sp>
        <p:nvSpPr>
          <p:cNvPr id="17413" name="Obdélník 4"/>
          <p:cNvSpPr>
            <a:spLocks noChangeArrowheads="1"/>
          </p:cNvSpPr>
          <p:nvPr/>
        </p:nvSpPr>
        <p:spPr bwMode="auto">
          <a:xfrm>
            <a:off x="250825" y="1773238"/>
            <a:ext cx="8497888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6"/>
              </a:rPr>
              <a:t>http://www.google.cz/images?um=1&amp;hl=cs&amp;lr=&amp;biw=1259&amp;bih=823&amp;tbs=isch%3A1%2Citp%3Aphoto&amp;sa=1&amp;q=r%C5%AF%C5%BEov%C3%A1+ma%C5%A1le&amp;aq=f&amp;aqi=g1&amp;aql=&amp;oq=&amp;gs_rfai</a:t>
            </a:r>
            <a:r>
              <a:rPr lang="cs-CZ"/>
              <a:t>= </a:t>
            </a:r>
          </a:p>
        </p:txBody>
      </p:sp>
      <p:sp>
        <p:nvSpPr>
          <p:cNvPr id="17414" name="Obdélník 5"/>
          <p:cNvSpPr>
            <a:spLocks noChangeArrowheads="1"/>
          </p:cNvSpPr>
          <p:nvPr/>
        </p:nvSpPr>
        <p:spPr bwMode="auto">
          <a:xfrm>
            <a:off x="323850" y="2781300"/>
            <a:ext cx="84248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7"/>
              </a:rPr>
              <a:t>http://barbiebook.blog.cz/1001/ruzove-slunecni-bryle</a:t>
            </a:r>
            <a:r>
              <a:rPr lang="cs-CZ"/>
              <a:t> </a:t>
            </a:r>
          </a:p>
        </p:txBody>
      </p:sp>
      <p:sp>
        <p:nvSpPr>
          <p:cNvPr id="17415" name="Obdélník 6"/>
          <p:cNvSpPr>
            <a:spLocks noChangeArrowheads="1"/>
          </p:cNvSpPr>
          <p:nvPr/>
        </p:nvSpPr>
        <p:spPr bwMode="auto">
          <a:xfrm>
            <a:off x="250825" y="3213100"/>
            <a:ext cx="85693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8"/>
              </a:rPr>
              <a:t>http://1.bp.blogspot.com/_4JBkT1WJ-O8/TF6B1NqoTZI/AAAAAAAAACA/mBU56554IOE/s1600/large-pink-teddy-bear.jpg</a:t>
            </a:r>
            <a:r>
              <a:rPr lang="cs-CZ"/>
              <a:t> </a:t>
            </a:r>
          </a:p>
        </p:txBody>
      </p:sp>
      <p:sp>
        <p:nvSpPr>
          <p:cNvPr id="17416" name="Obdélník 7"/>
          <p:cNvSpPr>
            <a:spLocks noChangeArrowheads="1"/>
          </p:cNvSpPr>
          <p:nvPr/>
        </p:nvSpPr>
        <p:spPr bwMode="auto">
          <a:xfrm>
            <a:off x="323850" y="4221163"/>
            <a:ext cx="8496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9"/>
              </a:rPr>
              <a:t>http://www.halloweencostumeideas.com/adult-brown-cowboy-hat.html</a:t>
            </a:r>
            <a:r>
              <a:rPr lang="cs-CZ"/>
              <a:t> </a:t>
            </a:r>
          </a:p>
        </p:txBody>
      </p:sp>
      <p:sp>
        <p:nvSpPr>
          <p:cNvPr id="17417" name="Obdélník 8"/>
          <p:cNvSpPr>
            <a:spLocks noChangeArrowheads="1"/>
          </p:cNvSpPr>
          <p:nvPr/>
        </p:nvSpPr>
        <p:spPr bwMode="auto">
          <a:xfrm>
            <a:off x="395288" y="4724400"/>
            <a:ext cx="82089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10"/>
              </a:rPr>
              <a:t>http://www.bearpawsportswear.com/catalog/popup_image.php?pID=36</a:t>
            </a:r>
            <a:r>
              <a:rPr lang="cs-CZ"/>
              <a:t> </a:t>
            </a:r>
          </a:p>
        </p:txBody>
      </p:sp>
      <p:sp>
        <p:nvSpPr>
          <p:cNvPr id="17418" name="Obdélník 9"/>
          <p:cNvSpPr>
            <a:spLocks noChangeArrowheads="1"/>
          </p:cNvSpPr>
          <p:nvPr/>
        </p:nvSpPr>
        <p:spPr bwMode="auto">
          <a:xfrm>
            <a:off x="323850" y="5229225"/>
            <a:ext cx="84963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11"/>
              </a:rPr>
              <a:t>http://www.omiru.com/index.php/2009/05/01/shopping-guide-5-chic-handbags-under-50/</a:t>
            </a:r>
            <a:r>
              <a:rPr lang="cs-CZ"/>
              <a:t> </a:t>
            </a:r>
          </a:p>
        </p:txBody>
      </p:sp>
    </p:spTree>
  </p:cSld>
  <p:clrMapOvr>
    <a:masterClrMapping/>
  </p:clrMapOvr>
  <p:transition spd="slow">
    <p:pull dir="ru"/>
    <p:sndAc>
      <p:stSnd>
        <p:snd r:embed="rId2" name="camera.wav"/>
      </p:stSnd>
    </p:sndAc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580</TotalTime>
  <Words>216</Words>
  <Application>Microsoft Office PowerPoint</Application>
  <PresentationFormat>Předvádění na obrazovce (4:3)</PresentationFormat>
  <Paragraphs>50</Paragraphs>
  <Slides>16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9" baseType="lpstr">
      <vt:lpstr>Arial</vt:lpstr>
      <vt:lpstr>Calibri</vt:lpstr>
      <vt:lpstr>Motiv sady Office</vt:lpstr>
      <vt:lpstr>C O L O U R S prezentace  -  nová  slovíčka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Vláďa</dc:creator>
  <cp:lastModifiedBy>mizera</cp:lastModifiedBy>
  <cp:revision>149</cp:revision>
  <dcterms:created xsi:type="dcterms:W3CDTF">2010-08-11T11:43:03Z</dcterms:created>
  <dcterms:modified xsi:type="dcterms:W3CDTF">2011-02-11T07:14:00Z</dcterms:modified>
</cp:coreProperties>
</file>