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1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008000"/>
    <a:srgbClr val="66FF33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44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40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488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3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08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30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423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53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11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97308-02EB-4A3B-BAF1-B7D0E1D61B62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1D6CB5-CF41-47E1-8667-4F0CB96F4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700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3D4A8"/>
              </a:gs>
              <a:gs pos="40000">
                <a:srgbClr val="21D6E0"/>
              </a:gs>
              <a:gs pos="74000">
                <a:srgbClr val="0087E6"/>
              </a:gs>
              <a:gs pos="100000">
                <a:srgbClr val="005CBF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298850"/>
            <a:ext cx="5600700" cy="104775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556792"/>
            <a:ext cx="3676552" cy="338437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43984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Angličtina hrou pro 3. a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VY_32_INOVACE_05_New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words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 descr="C:\Users\OEM\AppData\Local\Microsoft\Windows\Temporary Internet Files\Content.IE5\FPDIPVYW\MC9003701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18294"/>
            <a:ext cx="2708974" cy="286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762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205142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3D4A8"/>
              </a:gs>
              <a:gs pos="40000">
                <a:srgbClr val="21D6E0"/>
              </a:gs>
              <a:gs pos="74000">
                <a:srgbClr val="0087E6"/>
              </a:gs>
              <a:gs pos="100000">
                <a:srgbClr val="005CBF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9692" y="555939"/>
            <a:ext cx="55446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new</a:t>
            </a:r>
            <a:r>
              <a:rPr lang="cs-CZ" sz="6600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words</a:t>
            </a:r>
            <a:endParaRPr lang="cs-CZ" sz="6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7" name="Picture 3" descr="C:\Users\OEM\AppData\Local\Microsoft\Windows\Temporary Internet Files\Content.IE5\FPDIPVYW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634"/>
            <a:ext cx="1772870" cy="1872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3717032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Andrea Hornová </a:t>
            </a:r>
            <a:r>
              <a:rPr lang="cs-CZ" dirty="0" err="1" smtClean="0"/>
              <a:t>Kajgrová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       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44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3D4A8"/>
              </a:gs>
              <a:gs pos="40000">
                <a:srgbClr val="21D6E0"/>
              </a:gs>
              <a:gs pos="74000">
                <a:srgbClr val="0087E6"/>
              </a:gs>
              <a:gs pos="100000">
                <a:srgbClr val="005CBF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9692" y="555939"/>
            <a:ext cx="55446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new</a:t>
            </a:r>
            <a:r>
              <a:rPr lang="cs-CZ" sz="6600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words</a:t>
            </a:r>
            <a:endParaRPr lang="cs-CZ" sz="6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7" name="Picture 3" descr="C:\Users\OEM\AppData\Local\Microsoft\Windows\Temporary Internet Files\Content.IE5\FPDIPVYW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634"/>
            <a:ext cx="1772870" cy="1872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75556" y="2420888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CLASSROOM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5556" y="3212976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BLACK BOARD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5556" y="4005064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DESK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5556" y="4797152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CHAIR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5556" y="5589240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TEACHER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958154" y="2420888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ŽIDLE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941767" y="3212976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TŘÍDA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941767" y="4005064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UČITEL/KA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958154" y="4797152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LAVICE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958154" y="5589240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TABULE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1663935"/>
            <a:ext cx="2358262" cy="38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Klikej na česká slova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961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-0.27952 0.341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40741E-7 L -0.27778 -0.1208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022E-16 L -0.27778 0.22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1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27952 -0.120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-0.27952 -0.351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-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3D4A8"/>
              </a:gs>
              <a:gs pos="40000">
                <a:srgbClr val="21D6E0"/>
              </a:gs>
              <a:gs pos="74000">
                <a:srgbClr val="0087E6"/>
              </a:gs>
              <a:gs pos="100000">
                <a:srgbClr val="005CBF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9692" y="555939"/>
            <a:ext cx="55446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new</a:t>
            </a:r>
            <a:r>
              <a:rPr lang="cs-CZ" sz="6600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words</a:t>
            </a:r>
            <a:endParaRPr lang="cs-CZ" sz="6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7" name="Picture 3" descr="C:\Users\OEM\AppData\Local\Microsoft\Windows\Temporary Internet Files\Content.IE5\FPDIPVYW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634"/>
            <a:ext cx="1772870" cy="1872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75556" y="2420888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PUPIL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5556" y="3212976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WINDOW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5556" y="4005064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DOOR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5556" y="4797152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BAG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5556" y="5589240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BOOK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958154" y="2420888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TAŠKA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941767" y="3212976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ŽÁK, ŽÁKYNĚ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941767" y="4005064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KNIHA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958154" y="4797152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DVEŘE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958154" y="5589240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OKNO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1663935"/>
            <a:ext cx="2358262" cy="38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Klikej na česká slova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4325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-0.27952 0.341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40741E-7 L -0.27778 -0.1208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022E-16 L -0.27778 0.22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1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27952 -0.120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-0.27952 -0.351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-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3D4A8"/>
              </a:gs>
              <a:gs pos="40000">
                <a:srgbClr val="21D6E0"/>
              </a:gs>
              <a:gs pos="74000">
                <a:srgbClr val="0087E6"/>
              </a:gs>
              <a:gs pos="100000">
                <a:srgbClr val="005CBF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9692" y="555939"/>
            <a:ext cx="55446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new</a:t>
            </a:r>
            <a:r>
              <a:rPr lang="cs-CZ" sz="6600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6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words</a:t>
            </a:r>
            <a:endParaRPr lang="cs-CZ" sz="6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7" name="Picture 3" descr="C:\Users\OEM\AppData\Local\Microsoft\Windows\Temporary Internet Files\Content.IE5\FPDIPVYW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634"/>
            <a:ext cx="1772870" cy="1872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75556" y="2420888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PEN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5556" y="3212976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PENCIL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5556" y="4005064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TOO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1520" y="4797152"/>
            <a:ext cx="3096344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MAGNET BOARD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5556" y="5589240"/>
            <a:ext cx="2772308" cy="648072"/>
          </a:xfrm>
          <a:prstGeom prst="roundRect">
            <a:avLst/>
          </a:prstGeom>
          <a:solidFill>
            <a:srgbClr val="FF006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THIS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958154" y="2420888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ysClr val="windowText" lastClr="000000"/>
                  </a:solidFill>
                </a:ln>
              </a:rPr>
              <a:t>MAGNETICKÁ TABULE</a:t>
            </a:r>
            <a:endParaRPr lang="cs-CZ" sz="24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941767" y="3212976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PERO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941767" y="4005064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ysClr val="windowText" lastClr="000000"/>
                  </a:solidFill>
                </a:ln>
              </a:rPr>
              <a:t>TOTO, TENTO, TATO</a:t>
            </a:r>
            <a:endParaRPr lang="cs-CZ" sz="24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958154" y="4797152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TAKÉ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958154" y="5589240"/>
            <a:ext cx="2772308" cy="648072"/>
          </a:xfrm>
          <a:prstGeom prst="roundRect">
            <a:avLst/>
          </a:prstGeom>
          <a:solidFill>
            <a:srgbClr val="33CC3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</a:rPr>
              <a:t>TUŽKA</a:t>
            </a:r>
            <a:endParaRPr lang="cs-CZ" sz="32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1663935"/>
            <a:ext cx="2358262" cy="38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Klikej na česká slova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9463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-0.27952 0.341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40741E-7 L -0.27778 -0.1208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022E-16 L -0.27778 0.22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1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27952 -0.120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-0.27952 -0.351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-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3D4A8"/>
              </a:gs>
              <a:gs pos="40000">
                <a:srgbClr val="21D6E0"/>
              </a:gs>
              <a:gs pos="74000">
                <a:srgbClr val="0087E6"/>
              </a:gs>
              <a:gs pos="100000">
                <a:srgbClr val="005CBF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55446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ZDROJE:</a:t>
            </a:r>
            <a:endParaRPr lang="cs-CZ" sz="6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3356992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vlastní zdroje</a:t>
            </a:r>
            <a:endParaRPr lang="cs-CZ" sz="3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7" name="Picture 3" descr="C:\Users\OEM\AppData\Local\Microsoft\Windows\Temporary Internet Files\Content.IE5\FPDIPVYW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906" y="2291997"/>
            <a:ext cx="3240360" cy="3422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25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97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2011-09-24T06:35:23Z</dcterms:created>
  <dcterms:modified xsi:type="dcterms:W3CDTF">2011-09-29T07:58:26Z</dcterms:modified>
</cp:coreProperties>
</file>