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2" r:id="rId2"/>
    <p:sldId id="259" r:id="rId3"/>
    <p:sldId id="257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5C5D73D-1D82-4DA7-81B5-13DE92960C3C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3C42AB2-60A2-4777-8AF8-F65B02B68A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3D50F75-83F1-4AFC-A01E-A456442464AA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8B974-D77D-427E-98FF-33F89EC9FD16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F8A942-FA0D-479D-ABE7-A15EE9AC8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DBB74-1D06-457D-A917-8FCFB317EA21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1BFD9-FCE4-4773-BF9A-95529AE9B2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353C7-B624-49AF-94AA-C15C9F5B3C34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818FF-7DE4-48D8-B623-F01690ACC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786CB-B0AE-44E9-85F3-E8599BB0C973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A71B7-814C-4642-93DE-B6D720997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F9CF5-A82F-4F25-8716-A1AEF116C987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A76E2-07AB-4347-B70B-5DB9F3456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1DA17-213E-4681-A21F-06788C3C28A9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B80EE-4E92-44F5-AB16-7A1BA7262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1AC65-4B09-481D-94E0-48C83D388598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843733-2DAB-4D0F-AD68-B0E2E1C60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5C769-297E-419D-8C96-FC2EDA4D0BB6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A9178-16B1-4A54-9EAE-DC44EE994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7FC1B-9FED-45EB-929F-9D55527C92DF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BE043-E799-4BD7-815D-B04BBC7897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8D978-6C8F-429C-B9A2-7AA9C8D6414E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52DCC-F112-4C34-98C5-06B0A07F7D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910D1-3DBB-426A-9B27-EBB47F352B82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EBFCA-95C8-4EF6-A160-F09A286E9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05FEB7C-C067-49CF-B3A4-D3A130D65A5B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C12C4AD-A0DF-46E5-BA4E-8AEC6EE68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ndAc>
      <p:stSnd>
        <p:snd r:embed="rId13" name="camera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audio" Target="../media/audio14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audio" Target="../media/audio15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ub.si/images/iman/shutterstock.6554992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C O L O U R S</a:t>
            </a:r>
            <a:br>
              <a:rPr lang="cs-CZ" smtClean="0"/>
            </a:br>
            <a:r>
              <a:rPr lang="cs-CZ" sz="3200" smtClean="0"/>
              <a:t>soutěž   dvojic  -  odkryj, urči  barvu</a:t>
            </a: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5" descr="http://www.jub.si/images/iman/shutterstock.655499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260350"/>
            <a:ext cx="6335713" cy="633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WordArt 3"/>
          <p:cNvSpPr>
            <a:spLocks noChangeArrowheads="1" noChangeShapeType="1" noTextEdit="1"/>
          </p:cNvSpPr>
          <p:nvPr/>
        </p:nvSpPr>
        <p:spPr bwMode="auto">
          <a:xfrm rot="-900733">
            <a:off x="704850" y="2444750"/>
            <a:ext cx="8175625" cy="16065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b="1" i="1" kern="10"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C O L O U R S</a:t>
            </a:r>
            <a:endParaRPr lang="cs-CZ" sz="3600" b="1" i="1" kern="10">
              <a:ln w="28575">
                <a:solidFill>
                  <a:srgbClr val="000000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/>
          <p:cNvSpPr>
            <a:spLocks noChangeArrowheads="1"/>
          </p:cNvSpPr>
          <p:nvPr/>
        </p:nvSpPr>
        <p:spPr bwMode="auto">
          <a:xfrm>
            <a:off x="6858000" y="2143125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099" name="AutoShape 4"/>
          <p:cNvSpPr>
            <a:spLocks noChangeArrowheads="1"/>
          </p:cNvSpPr>
          <p:nvPr/>
        </p:nvSpPr>
        <p:spPr bwMode="auto">
          <a:xfrm>
            <a:off x="4000500" y="5500688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000000"/>
          </a:solidFill>
          <a:ln w="9525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0" name="AutoShape 6"/>
          <p:cNvSpPr>
            <a:spLocks noChangeArrowheads="1"/>
          </p:cNvSpPr>
          <p:nvPr/>
        </p:nvSpPr>
        <p:spPr bwMode="auto">
          <a:xfrm>
            <a:off x="6858000" y="357188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D8D8D8"/>
          </a:solidFill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1" name="AutoShape 16"/>
          <p:cNvSpPr>
            <a:spLocks noChangeArrowheads="1"/>
          </p:cNvSpPr>
          <p:nvPr/>
        </p:nvSpPr>
        <p:spPr bwMode="auto">
          <a:xfrm>
            <a:off x="928688" y="2214563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2" name="AutoShape 15"/>
          <p:cNvSpPr>
            <a:spLocks noChangeArrowheads="1"/>
          </p:cNvSpPr>
          <p:nvPr/>
        </p:nvSpPr>
        <p:spPr bwMode="auto">
          <a:xfrm>
            <a:off x="3929063" y="2214563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974706"/>
          </a:solidFill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3" name="AutoShape 14"/>
          <p:cNvSpPr>
            <a:spLocks noChangeArrowheads="1"/>
          </p:cNvSpPr>
          <p:nvPr/>
        </p:nvSpPr>
        <p:spPr bwMode="auto">
          <a:xfrm>
            <a:off x="928688" y="371475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4" name="AutoShape 13"/>
          <p:cNvSpPr>
            <a:spLocks noChangeArrowheads="1"/>
          </p:cNvSpPr>
          <p:nvPr/>
        </p:nvSpPr>
        <p:spPr bwMode="auto">
          <a:xfrm>
            <a:off x="928688" y="5500688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66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5" name="AutoShape 8"/>
          <p:cNvSpPr>
            <a:spLocks noChangeArrowheads="1"/>
          </p:cNvSpPr>
          <p:nvPr/>
        </p:nvSpPr>
        <p:spPr bwMode="auto">
          <a:xfrm>
            <a:off x="6858000" y="3643313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00B050"/>
          </a:solidFill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6" name="AutoShape 12"/>
          <p:cNvSpPr>
            <a:spLocks noChangeArrowheads="1"/>
          </p:cNvSpPr>
          <p:nvPr/>
        </p:nvSpPr>
        <p:spPr bwMode="auto">
          <a:xfrm>
            <a:off x="3929063" y="371475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00B0F0"/>
          </a:solidFill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7" name="AutoShape 17"/>
          <p:cNvSpPr>
            <a:spLocks noChangeArrowheads="1"/>
          </p:cNvSpPr>
          <p:nvPr/>
        </p:nvSpPr>
        <p:spPr bwMode="auto">
          <a:xfrm>
            <a:off x="6929438" y="5357813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66FF"/>
          </a:solidFill>
          <a:ln w="127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8" name="AutoShape 10"/>
          <p:cNvSpPr>
            <a:spLocks noChangeArrowheads="1"/>
          </p:cNvSpPr>
          <p:nvPr/>
        </p:nvSpPr>
        <p:spPr bwMode="auto">
          <a:xfrm>
            <a:off x="4000500" y="428625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33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4109" name="Obrázek 35" descr="C:\Documents and Settings\mizera\Plocha\LCDteor_duhaBig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" y="428625"/>
            <a:ext cx="17145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Zaoblený obdélník 33"/>
          <p:cNvSpPr/>
          <p:nvPr/>
        </p:nvSpPr>
        <p:spPr>
          <a:xfrm>
            <a:off x="3357563" y="285750"/>
            <a:ext cx="2071687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6286500" y="214313"/>
            <a:ext cx="2071688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428625" y="2071688"/>
            <a:ext cx="2071688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3357563" y="2071688"/>
            <a:ext cx="2071687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6286500" y="2000250"/>
            <a:ext cx="2071688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357188" y="3571875"/>
            <a:ext cx="2071687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3357563" y="3571875"/>
            <a:ext cx="2071687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6286500" y="3500438"/>
            <a:ext cx="2071688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357188" y="5357813"/>
            <a:ext cx="2071687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357563" y="5357813"/>
            <a:ext cx="2071687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286500" y="5286375"/>
            <a:ext cx="2071688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21" name="WordArt 26"/>
          <p:cNvSpPr>
            <a:spLocks noChangeArrowheads="1" noChangeShapeType="1" noTextEdit="1"/>
          </p:cNvSpPr>
          <p:nvPr/>
        </p:nvSpPr>
        <p:spPr bwMode="auto">
          <a:xfrm rot="-2823763">
            <a:off x="282576" y="1262062"/>
            <a:ext cx="361950" cy="542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C</a:t>
            </a:r>
          </a:p>
        </p:txBody>
      </p:sp>
      <p:sp>
        <p:nvSpPr>
          <p:cNvPr id="4122" name="WordArt 27"/>
          <p:cNvSpPr>
            <a:spLocks noChangeArrowheads="1" noChangeShapeType="1" noTextEdit="1"/>
          </p:cNvSpPr>
          <p:nvPr/>
        </p:nvSpPr>
        <p:spPr bwMode="auto">
          <a:xfrm rot="-2670010">
            <a:off x="287338" y="609600"/>
            <a:ext cx="361950" cy="542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O</a:t>
            </a:r>
          </a:p>
        </p:txBody>
      </p:sp>
      <p:sp>
        <p:nvSpPr>
          <p:cNvPr id="4123" name="WordArt 28"/>
          <p:cNvSpPr>
            <a:spLocks noChangeArrowheads="1" noChangeShapeType="1" noTextEdit="1"/>
          </p:cNvSpPr>
          <p:nvPr/>
        </p:nvSpPr>
        <p:spPr bwMode="auto">
          <a:xfrm rot="-2019254">
            <a:off x="692150" y="55563"/>
            <a:ext cx="361950" cy="542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L</a:t>
            </a:r>
          </a:p>
        </p:txBody>
      </p:sp>
      <p:sp>
        <p:nvSpPr>
          <p:cNvPr id="4124" name="WordArt 29"/>
          <p:cNvSpPr>
            <a:spLocks noChangeArrowheads="1" noChangeShapeType="1" noTextEdit="1"/>
          </p:cNvSpPr>
          <p:nvPr/>
        </p:nvSpPr>
        <p:spPr bwMode="auto">
          <a:xfrm rot="1202828">
            <a:off x="2019300" y="100013"/>
            <a:ext cx="360363" cy="542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U</a:t>
            </a:r>
          </a:p>
        </p:txBody>
      </p:sp>
      <p:sp>
        <p:nvSpPr>
          <p:cNvPr id="4125" name="WordArt 30"/>
          <p:cNvSpPr>
            <a:spLocks noChangeArrowheads="1" noChangeShapeType="1" noTextEdit="1"/>
          </p:cNvSpPr>
          <p:nvPr/>
        </p:nvSpPr>
        <p:spPr bwMode="auto">
          <a:xfrm>
            <a:off x="1343025" y="30163"/>
            <a:ext cx="361950" cy="542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O</a:t>
            </a:r>
          </a:p>
        </p:txBody>
      </p:sp>
      <p:sp>
        <p:nvSpPr>
          <p:cNvPr id="4126" name="WordArt 31"/>
          <p:cNvSpPr>
            <a:spLocks noChangeArrowheads="1" noChangeShapeType="1" noTextEdit="1"/>
          </p:cNvSpPr>
          <p:nvPr/>
        </p:nvSpPr>
        <p:spPr bwMode="auto">
          <a:xfrm rot="2418691">
            <a:off x="2419350" y="552450"/>
            <a:ext cx="361950" cy="542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R</a:t>
            </a:r>
          </a:p>
        </p:txBody>
      </p:sp>
      <p:sp>
        <p:nvSpPr>
          <p:cNvPr id="4127" name="WordArt 32"/>
          <p:cNvSpPr>
            <a:spLocks noChangeArrowheads="1" noChangeShapeType="1" noTextEdit="1"/>
          </p:cNvSpPr>
          <p:nvPr/>
        </p:nvSpPr>
        <p:spPr bwMode="auto">
          <a:xfrm rot="3493509">
            <a:off x="2430463" y="1168400"/>
            <a:ext cx="361950" cy="542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S</a:t>
            </a:r>
          </a:p>
        </p:txBody>
      </p:sp>
    </p:spTree>
  </p:cSld>
  <p:clrMapOvr>
    <a:masterClrMapping/>
  </p:clrMapOvr>
  <p:transition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xit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80000"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0" grpId="0" animBg="1"/>
      <p:bldP spid="31" grpId="0" animBg="1"/>
      <p:bldP spid="32" grpId="0" animBg="1"/>
      <p:bldP spid="27" grpId="0" animBg="1"/>
      <p:bldP spid="28" grpId="0" animBg="1"/>
      <p:bldP spid="29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84213" y="1341438"/>
            <a:ext cx="77041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u="sng">
                <a:hlinkClick r:id="rId3"/>
              </a:rPr>
              <a:t>http://www.jub.si/images/iman/shutterstock.6554992.jpg</a:t>
            </a:r>
            <a:r>
              <a:rPr lang="cs-CZ"/>
              <a:t> </a:t>
            </a:r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31</Words>
  <Application>Microsoft Office PowerPoint</Application>
  <PresentationFormat>Předvádění na obrazovce (4:3)</PresentationFormat>
  <Paragraphs>15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Arial</vt:lpstr>
      <vt:lpstr>Calibri</vt:lpstr>
      <vt:lpstr>Motiv sady Office</vt:lpstr>
      <vt:lpstr>C O L O U R S soutěž   dvojic  -  odkryj, urči  barvu</vt:lpstr>
      <vt:lpstr>Snímek 2</vt:lpstr>
      <vt:lpstr>Snímek 3</vt:lpstr>
      <vt:lpstr>Snímek 4</vt:lpstr>
    </vt:vector>
  </TitlesOfParts>
  <Company>v programu Select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mizera</dc:creator>
  <cp:lastModifiedBy>mizera</cp:lastModifiedBy>
  <cp:revision>39</cp:revision>
  <dcterms:created xsi:type="dcterms:W3CDTF">2009-10-06T11:55:02Z</dcterms:created>
  <dcterms:modified xsi:type="dcterms:W3CDTF">2011-02-11T07:14:21Z</dcterms:modified>
</cp:coreProperties>
</file>