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44DE3-9019-4B3A-8C7F-40247F4856C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B33D3-3103-48DF-98C9-78443E8C8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CCC8C-E707-4288-BF6E-43462668574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00B03-1CFB-432C-9179-2495E692D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A0878-CDBF-416C-AEE1-ACC82FC4A5F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EC54E-1877-4BFE-8ED4-3BCB090DC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C490C-9819-49F5-BC89-5652EE981B4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27F35-E6D8-438B-8CF6-C92B674A2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6CFEA-C217-407D-B244-954B6DDD0EC0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0D517-3757-4D8C-92D4-67D0CA5AA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2148D-6D55-4CA5-8F4B-DDC636678636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1FC90-11E4-4826-9F28-6879D9527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7A969-EADD-4E2F-A07D-458926858A3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28CF5-AD5E-4793-8262-4287159E5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4DB8B-76FF-48B8-A03D-19627E36C9C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9E122-880A-47C0-BF71-3A617228D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EBDEB-900B-4017-B89F-212DBAC34651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89C68-F17D-4738-9BFC-A3DE5CD37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D3133-CD15-4858-AE32-D997798A7E91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DFE14-A88F-47A5-B280-9EAFE69F4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FA3B9-B502-47E9-AF0D-45094FDB3D4C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32B81-F525-4573-9FC6-7B33ED63FC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74D0194-49CC-4B8B-8130-1C8B438E75CE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1671B9-4F9F-4F0D-9DD2-9900DC5FB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learningresources.com/images/products/en_us/detail/prod6400_dt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ify.nou.cz/SKOLA1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N U M B E R S   0 … 6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"/>
          <p:cNvGrpSpPr>
            <a:grpSpLocks/>
          </p:cNvGrpSpPr>
          <p:nvPr/>
        </p:nvGrpSpPr>
        <p:grpSpPr bwMode="auto">
          <a:xfrm>
            <a:off x="1116013" y="333375"/>
            <a:ext cx="7127875" cy="5975350"/>
            <a:chOff x="1115616" y="288032"/>
            <a:chExt cx="7128792" cy="5976664"/>
          </a:xfrm>
        </p:grpSpPr>
        <p:pic>
          <p:nvPicPr>
            <p:cNvPr id="3075" name="Picture 2" descr="http://images.learningresources.com/images/products/en_us/detail/prod6400_dt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07704" y="288032"/>
              <a:ext cx="4680520" cy="4680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WordArt 3"/>
            <p:cNvSpPr>
              <a:spLocks noChangeArrowheads="1" noChangeShapeType="1" noTextEdit="1"/>
            </p:cNvSpPr>
            <p:nvPr/>
          </p:nvSpPr>
          <p:spPr bwMode="auto">
            <a:xfrm>
              <a:off x="1115616" y="4869160"/>
              <a:ext cx="7128792" cy="1395536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3600" b="1" i="1" kern="10">
                  <a:ln w="22225">
                    <a:solidFill>
                      <a:srgbClr val="000000"/>
                    </a:solidFill>
                    <a:round/>
                    <a:headEnd/>
                    <a:tailEnd/>
                  </a:ln>
                  <a:gradFill rotWithShape="1">
                    <a:gsLst>
                      <a:gs pos="0">
                        <a:srgbClr val="A603AB"/>
                      </a:gs>
                      <a:gs pos="12000">
                        <a:srgbClr val="E81766"/>
                      </a:gs>
                      <a:gs pos="27000">
                        <a:srgbClr val="EE3F17"/>
                      </a:gs>
                      <a:gs pos="48000">
                        <a:srgbClr val="FFFF00"/>
                      </a:gs>
                      <a:gs pos="64999">
                        <a:srgbClr val="1A8D48"/>
                      </a:gs>
                      <a:gs pos="78999">
                        <a:srgbClr val="0819FB"/>
                      </a:gs>
                      <a:gs pos="100000">
                        <a:srgbClr val="A603AB"/>
                      </a:gs>
                    </a:gsLst>
                    <a:lin ang="0" scaled="1"/>
                  </a:gradFill>
                  <a:effectLst>
                    <a:outerShdw dist="35921" dir="2700000" sy="50000" kx="2115830" algn="bl" rotWithShape="0">
                      <a:srgbClr val="C0C0C0">
                        <a:alpha val="79999"/>
                      </a:srgbClr>
                    </a:outerShdw>
                  </a:effectLst>
                  <a:latin typeface="Arial Black"/>
                </a:rPr>
                <a:t>NUMBERS</a:t>
              </a:r>
            </a:p>
          </p:txBody>
        </p:sp>
      </p:grp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WordArt 1"/>
          <p:cNvSpPr>
            <a:spLocks noChangeArrowheads="1" noChangeShapeType="1" noTextEdit="1"/>
          </p:cNvSpPr>
          <p:nvPr/>
        </p:nvSpPr>
        <p:spPr bwMode="auto">
          <a:xfrm>
            <a:off x="1403350" y="3789363"/>
            <a:ext cx="5832475" cy="17287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FFFF00"/>
                    </a:gs>
                  </a:gsLst>
                  <a:lin ang="5400000" scaled="1"/>
                </a:gradFill>
                <a:latin typeface="Arial Black"/>
              </a:rPr>
              <a:t>Z E R O</a:t>
            </a:r>
          </a:p>
        </p:txBody>
      </p:sp>
      <p:sp>
        <p:nvSpPr>
          <p:cNvPr id="3" name="WordArt 1"/>
          <p:cNvSpPr>
            <a:spLocks noChangeArrowheads="1" noChangeShapeType="1" noTextEdit="1"/>
          </p:cNvSpPr>
          <p:nvPr/>
        </p:nvSpPr>
        <p:spPr bwMode="auto">
          <a:xfrm>
            <a:off x="3492500" y="836613"/>
            <a:ext cx="1655763" cy="20161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FFFF00"/>
                    </a:gs>
                  </a:gsLst>
                  <a:lin ang="5400000" scaled="1"/>
                </a:gradFill>
                <a:latin typeface="Arial Black"/>
              </a:rPr>
              <a:t>0</a:t>
            </a: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gify.nou.cz/lid_skola_soubory/s1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313" y="0"/>
            <a:ext cx="3687762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WordArt 3"/>
          <p:cNvSpPr>
            <a:spLocks noChangeArrowheads="1" noChangeShapeType="1" noTextEdit="1"/>
          </p:cNvSpPr>
          <p:nvPr/>
        </p:nvSpPr>
        <p:spPr bwMode="auto">
          <a:xfrm>
            <a:off x="3203575" y="4221163"/>
            <a:ext cx="4968875" cy="15763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7030A0"/>
                    </a:gs>
                    <a:gs pos="100000">
                      <a:srgbClr val="00B0F0"/>
                    </a:gs>
                  </a:gsLst>
                  <a:lin ang="5400000" scaled="1"/>
                </a:gradFill>
                <a:latin typeface="Arial Black"/>
              </a:rPr>
              <a:t>O N E</a:t>
            </a:r>
          </a:p>
        </p:txBody>
      </p:sp>
      <p:sp>
        <p:nvSpPr>
          <p:cNvPr id="4" name="WordArt 3"/>
          <p:cNvSpPr>
            <a:spLocks noChangeArrowheads="1" noChangeShapeType="1" noTextEdit="1"/>
          </p:cNvSpPr>
          <p:nvPr/>
        </p:nvSpPr>
        <p:spPr bwMode="auto">
          <a:xfrm>
            <a:off x="1042988" y="3860800"/>
            <a:ext cx="1223962" cy="1936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7030A0"/>
                    </a:gs>
                    <a:gs pos="100000">
                      <a:srgbClr val="00B0F0"/>
                    </a:gs>
                  </a:gsLst>
                  <a:lin ang="5400000" scaled="1"/>
                </a:gradFill>
                <a:latin typeface="Arial Black"/>
              </a:rPr>
              <a:t>1</a:t>
            </a: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"/>
          <p:cNvGrpSpPr>
            <a:grpSpLocks/>
          </p:cNvGrpSpPr>
          <p:nvPr/>
        </p:nvGrpSpPr>
        <p:grpSpPr bwMode="auto">
          <a:xfrm>
            <a:off x="1116013" y="549275"/>
            <a:ext cx="6408737" cy="2951163"/>
            <a:chOff x="1187624" y="548680"/>
            <a:chExt cx="6408712" cy="2952328"/>
          </a:xfrm>
        </p:grpSpPr>
        <p:pic>
          <p:nvPicPr>
            <p:cNvPr id="6149" name="Picture 2" descr="http://www.gify.nou.cz/lid_skola_soubory/s35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87624" y="548680"/>
              <a:ext cx="2966124" cy="2952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50" name="Picture 2" descr="http://www.gify.nou.cz/lid_skola_soubory/s35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4630212" y="548680"/>
              <a:ext cx="2966124" cy="2952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6147" name="WordArt 5"/>
          <p:cNvSpPr>
            <a:spLocks noChangeArrowheads="1" noChangeShapeType="1" noTextEdit="1"/>
          </p:cNvSpPr>
          <p:nvPr/>
        </p:nvSpPr>
        <p:spPr bwMode="auto">
          <a:xfrm>
            <a:off x="3348038" y="4365625"/>
            <a:ext cx="4752975" cy="1792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00B050"/>
                    </a:gs>
                  </a:gsLst>
                  <a:lin ang="5400000" scaled="1"/>
                </a:gradFill>
                <a:latin typeface="Arial Black"/>
              </a:rPr>
              <a:t>T W O</a:t>
            </a:r>
          </a:p>
        </p:txBody>
      </p:sp>
      <p:sp>
        <p:nvSpPr>
          <p:cNvPr id="6" name="WordArt 5"/>
          <p:cNvSpPr>
            <a:spLocks noChangeArrowheads="1" noChangeShapeType="1" noTextEdit="1"/>
          </p:cNvSpPr>
          <p:nvPr/>
        </p:nvSpPr>
        <p:spPr bwMode="auto">
          <a:xfrm>
            <a:off x="611188" y="4221163"/>
            <a:ext cx="1439862" cy="1792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00B050"/>
                    </a:gs>
                  </a:gsLst>
                  <a:lin ang="5400000" scaled="1"/>
                </a:gradFill>
                <a:latin typeface="Arial Black"/>
              </a:rPr>
              <a:t>2</a:t>
            </a: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7"/>
          <p:cNvGrpSpPr>
            <a:grpSpLocks/>
          </p:cNvGrpSpPr>
          <p:nvPr/>
        </p:nvGrpSpPr>
        <p:grpSpPr bwMode="auto">
          <a:xfrm>
            <a:off x="900113" y="549275"/>
            <a:ext cx="7920037" cy="3125788"/>
            <a:chOff x="899591" y="548680"/>
            <a:chExt cx="7920882" cy="3126168"/>
          </a:xfrm>
        </p:grpSpPr>
        <p:pic>
          <p:nvPicPr>
            <p:cNvPr id="7173" name="Picture 6" descr="http://www.gify.nou.cz/SKOLA1_soubory/4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99591" y="620688"/>
              <a:ext cx="2736305" cy="3054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174" name="Picture 6" descr="http://www.gify.nou.cz/SKOLA1_soubory/4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548680"/>
              <a:ext cx="2736305" cy="3054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175" name="Picture 6" descr="http://www.gify.nou.cz/SKOLA1_soubory/4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563888" y="548680"/>
              <a:ext cx="2736305" cy="3054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7171" name="WordArt 7"/>
          <p:cNvSpPr>
            <a:spLocks noChangeArrowheads="1" noChangeShapeType="1" noTextEdit="1"/>
          </p:cNvSpPr>
          <p:nvPr/>
        </p:nvSpPr>
        <p:spPr bwMode="auto">
          <a:xfrm>
            <a:off x="2987675" y="4437063"/>
            <a:ext cx="5688013" cy="17208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79646"/>
                    </a:gs>
                    <a:gs pos="100000">
                      <a:srgbClr val="00B050"/>
                    </a:gs>
                  </a:gsLst>
                  <a:lin ang="5400000" scaled="1"/>
                </a:gradFill>
                <a:latin typeface="Arial Black"/>
              </a:rPr>
              <a:t>T H R E E</a:t>
            </a:r>
            <a:endParaRPr lang="cs-CZ" sz="3600" b="1" i="1" kern="10">
              <a:ln w="19050">
                <a:solidFill>
                  <a:srgbClr val="0000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F79646"/>
                  </a:gs>
                  <a:gs pos="100000">
                    <a:srgbClr val="00B050"/>
                  </a:gs>
                </a:gsLst>
                <a:lin ang="5400000" scaled="1"/>
              </a:gradFill>
              <a:latin typeface="Arial Black"/>
            </a:endParaRPr>
          </a:p>
        </p:txBody>
      </p:sp>
      <p:sp>
        <p:nvSpPr>
          <p:cNvPr id="7" name="WordArt 7"/>
          <p:cNvSpPr>
            <a:spLocks noChangeArrowheads="1" noChangeShapeType="1" noTextEdit="1"/>
          </p:cNvSpPr>
          <p:nvPr/>
        </p:nvSpPr>
        <p:spPr bwMode="auto">
          <a:xfrm>
            <a:off x="755650" y="4221163"/>
            <a:ext cx="1368425" cy="18653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79646"/>
                    </a:gs>
                    <a:gs pos="100000">
                      <a:srgbClr val="00B050"/>
                    </a:gs>
                  </a:gsLst>
                  <a:lin ang="5400000" scaled="1"/>
                </a:gradFill>
                <a:latin typeface="Arial Black"/>
              </a:rPr>
              <a:t>3</a:t>
            </a: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"/>
          <p:cNvGrpSpPr>
            <a:grpSpLocks/>
          </p:cNvGrpSpPr>
          <p:nvPr/>
        </p:nvGrpSpPr>
        <p:grpSpPr bwMode="auto">
          <a:xfrm>
            <a:off x="179388" y="144463"/>
            <a:ext cx="8751887" cy="4292600"/>
            <a:chOff x="179512" y="0"/>
            <a:chExt cx="8752367" cy="4293096"/>
          </a:xfrm>
        </p:grpSpPr>
        <p:pic>
          <p:nvPicPr>
            <p:cNvPr id="8197" name="Picture 2" descr="http://www.gify.nou.cz/SKOLA1_soubory/15b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79512" y="188640"/>
              <a:ext cx="2271647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8" name="Picture 2" descr="http://www.gify.nou.cz/SKOLA1_soubory/15b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267744" y="1484784"/>
              <a:ext cx="2271647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9" name="Picture 2" descr="http://www.gify.nou.cz/SKOLA1_soubory/15b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27984" y="0"/>
              <a:ext cx="2271647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0" name="Picture 2" descr="http://www.gify.nou.cz/SKOLA1_soubory/15b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660232" y="1556792"/>
              <a:ext cx="2271647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195" name="WordArt 3"/>
          <p:cNvSpPr>
            <a:spLocks noChangeArrowheads="1" noChangeShapeType="1" noTextEdit="1"/>
          </p:cNvSpPr>
          <p:nvPr/>
        </p:nvSpPr>
        <p:spPr bwMode="auto">
          <a:xfrm>
            <a:off x="3276600" y="4797425"/>
            <a:ext cx="5046663" cy="164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79646"/>
                    </a:gs>
                    <a:gs pos="100000">
                      <a:srgbClr val="00B0F0"/>
                    </a:gs>
                  </a:gsLst>
                  <a:lin ang="5400000" scaled="1"/>
                </a:gradFill>
                <a:latin typeface="Arial Black"/>
              </a:rPr>
              <a:t>F O U R</a:t>
            </a:r>
          </a:p>
        </p:txBody>
      </p:sp>
      <p:sp>
        <p:nvSpPr>
          <p:cNvPr id="8" name="WordArt 3"/>
          <p:cNvSpPr>
            <a:spLocks noChangeArrowheads="1" noChangeShapeType="1" noTextEdit="1"/>
          </p:cNvSpPr>
          <p:nvPr/>
        </p:nvSpPr>
        <p:spPr bwMode="auto">
          <a:xfrm>
            <a:off x="900113" y="4724400"/>
            <a:ext cx="1223962" cy="16494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79646"/>
                    </a:gs>
                    <a:gs pos="100000">
                      <a:srgbClr val="00B0F0"/>
                    </a:gs>
                  </a:gsLst>
                  <a:lin ang="5400000" scaled="1"/>
                </a:gradFill>
                <a:latin typeface="Arial Black"/>
              </a:rPr>
              <a:t>4</a:t>
            </a: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7"/>
          <p:cNvGrpSpPr>
            <a:grpSpLocks/>
          </p:cNvGrpSpPr>
          <p:nvPr/>
        </p:nvGrpSpPr>
        <p:grpSpPr bwMode="auto">
          <a:xfrm>
            <a:off x="684213" y="188913"/>
            <a:ext cx="7704137" cy="4191000"/>
            <a:chOff x="683568" y="332656"/>
            <a:chExt cx="7704856" cy="4191522"/>
          </a:xfrm>
        </p:grpSpPr>
        <p:pic>
          <p:nvPicPr>
            <p:cNvPr id="9221" name="Picture 2" descr="http://www.gify.nou.cz/SKOLA1_soubory/5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83568" y="332656"/>
              <a:ext cx="1512168" cy="2103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2" name="Picture 2" descr="http://www.gify.nou.cz/SKOLA1_soubory/5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835696" y="2420888"/>
              <a:ext cx="1512168" cy="2103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3" name="Picture 2" descr="http://www.gify.nou.cz/SKOLA1_soubory/5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707904" y="836712"/>
              <a:ext cx="1512168" cy="2103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4" name="Picture 2" descr="http://www.gify.nou.cz/SKOLA1_soubory/5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6948264" y="332656"/>
              <a:ext cx="1440160" cy="2103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5" name="Picture 2" descr="http://www.gify.nou.cz/SKOLA1_soubory/5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5868144" y="2348880"/>
              <a:ext cx="1440160" cy="2103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9219" name="WordArt 3"/>
          <p:cNvSpPr>
            <a:spLocks noChangeArrowheads="1" noChangeShapeType="1" noTextEdit="1"/>
          </p:cNvSpPr>
          <p:nvPr/>
        </p:nvSpPr>
        <p:spPr bwMode="auto">
          <a:xfrm>
            <a:off x="2916238" y="4581525"/>
            <a:ext cx="4895850" cy="164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0000"/>
                    </a:gs>
                    <a:gs pos="100000">
                      <a:srgbClr val="00B0F0"/>
                    </a:gs>
                  </a:gsLst>
                  <a:lin ang="5400000" scaled="1"/>
                </a:gradFill>
                <a:latin typeface="Arial Black"/>
              </a:rPr>
              <a:t>F I V E</a:t>
            </a:r>
          </a:p>
        </p:txBody>
      </p:sp>
      <p:sp>
        <p:nvSpPr>
          <p:cNvPr id="9" name="WordArt 3"/>
          <p:cNvSpPr>
            <a:spLocks noChangeArrowheads="1" noChangeShapeType="1" noTextEdit="1"/>
          </p:cNvSpPr>
          <p:nvPr/>
        </p:nvSpPr>
        <p:spPr bwMode="auto">
          <a:xfrm>
            <a:off x="900113" y="4652963"/>
            <a:ext cx="1008062" cy="164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0000"/>
                    </a:gs>
                    <a:gs pos="100000">
                      <a:srgbClr val="00B0F0"/>
                    </a:gs>
                  </a:gsLst>
                  <a:lin ang="5400000" scaled="1"/>
                </a:gradFill>
                <a:latin typeface="Arial Black"/>
              </a:rPr>
              <a:t>5</a:t>
            </a: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9"/>
          <p:cNvGrpSpPr>
            <a:grpSpLocks/>
          </p:cNvGrpSpPr>
          <p:nvPr/>
        </p:nvGrpSpPr>
        <p:grpSpPr bwMode="auto">
          <a:xfrm>
            <a:off x="323850" y="476250"/>
            <a:ext cx="8434388" cy="3384550"/>
            <a:chOff x="323528" y="476672"/>
            <a:chExt cx="8434264" cy="3384375"/>
          </a:xfrm>
        </p:grpSpPr>
        <p:pic>
          <p:nvPicPr>
            <p:cNvPr id="10245" name="Picture 2" descr="http://www.gify.nou.cz/SKOLA1_soubory/10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3528" y="548680"/>
              <a:ext cx="1383602" cy="1512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6" name="Picture 2" descr="http://www.gify.nou.cz/SKOLA1_soubory/10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652120" y="476672"/>
              <a:ext cx="1383602" cy="1512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7" name="Picture 2" descr="http://www.gify.nou.cz/SKOLA1_soubory/10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2915816" y="476672"/>
              <a:ext cx="1449488" cy="1584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8" name="Picture 2" descr="http://www.gify.nou.cz/SKOLA1_soubory/10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99992" y="2348880"/>
              <a:ext cx="1383602" cy="15121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49" name="Picture 2" descr="http://www.gify.nou.cz/SKOLA1_soubory/10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1547664" y="2276872"/>
              <a:ext cx="1449488" cy="1584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50" name="Picture 2" descr="http://www.gify.nou.cz/SKOLA1_soubory/10a.gif"/>
            <p:cNvPicPr>
              <a:picLocks noChangeAspect="1" noChangeArrowheads="1" noCrop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7308304" y="2204864"/>
              <a:ext cx="1449488" cy="1584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0243" name="WordArt 3"/>
          <p:cNvSpPr>
            <a:spLocks noChangeArrowheads="1" noChangeShapeType="1" noTextEdit="1"/>
          </p:cNvSpPr>
          <p:nvPr/>
        </p:nvSpPr>
        <p:spPr bwMode="auto">
          <a:xfrm>
            <a:off x="3492500" y="4581525"/>
            <a:ext cx="4543425" cy="15763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00FF00"/>
                    </a:gs>
                  </a:gsLst>
                  <a:lin ang="5400000" scaled="1"/>
                </a:gradFill>
                <a:latin typeface="Arial Black"/>
              </a:rPr>
              <a:t>S I X</a:t>
            </a:r>
          </a:p>
        </p:txBody>
      </p:sp>
      <p:sp>
        <p:nvSpPr>
          <p:cNvPr id="10" name="WordArt 3"/>
          <p:cNvSpPr>
            <a:spLocks noChangeArrowheads="1" noChangeShapeType="1" noTextEdit="1"/>
          </p:cNvSpPr>
          <p:nvPr/>
        </p:nvSpPr>
        <p:spPr bwMode="auto">
          <a:xfrm>
            <a:off x="1042988" y="4581525"/>
            <a:ext cx="1152525" cy="15763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0000"/>
                    </a:gs>
                    <a:gs pos="100000">
                      <a:srgbClr val="00FF00"/>
                    </a:gs>
                  </a:gsLst>
                  <a:lin ang="5400000" scaled="1"/>
                </a:gradFill>
                <a:latin typeface="Arial Black"/>
              </a:rPr>
              <a:t>6</a:t>
            </a: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ChangeArrowheads="1"/>
          </p:cNvSpPr>
          <p:nvPr/>
        </p:nvSpPr>
        <p:spPr bwMode="auto">
          <a:xfrm>
            <a:off x="323850" y="654050"/>
            <a:ext cx="85693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b="1">
                <a:latin typeface="Times New Roman" pitchFamily="18" charset="0"/>
                <a:ea typeface="Calibri" pitchFamily="34" charset="0"/>
                <a:cs typeface="Times New Roman" pitchFamily="18" charset="0"/>
                <a:hlinkClick r:id="rId3"/>
              </a:rPr>
              <a:t>http://images.learningresources.com/images/products/en_us/detail/prod6400_dt.jpg</a:t>
            </a:r>
            <a:r>
              <a:rPr lang="cs-CZ" b="1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</a:p>
          <a:p>
            <a:pPr eaLnBrk="0" hangingPunct="0"/>
            <a:endParaRPr lang="cs-CZ" b="1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b="1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b="1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http://www.gify.nou.cz/lid_skola.htm#  </a:t>
            </a:r>
          </a:p>
          <a:p>
            <a:pPr eaLnBrk="0" hangingPunct="0"/>
            <a:endParaRPr lang="cs-CZ" b="1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b="1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b="1"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http://www.gify.nou.cz/SKOLA1.htm#</a:t>
            </a:r>
            <a:endParaRPr lang="cs-CZ" b="1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61</Words>
  <Application>Microsoft Office PowerPoint</Application>
  <PresentationFormat>Předvádění na obrazovce (4:3)</PresentationFormat>
  <Paragraphs>27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Motiv sady Office</vt:lpstr>
      <vt:lpstr>N U M B E R S   0 … 6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53</cp:revision>
  <dcterms:created xsi:type="dcterms:W3CDTF">2010-08-20T20:07:31Z</dcterms:created>
  <dcterms:modified xsi:type="dcterms:W3CDTF">2011-02-11T07:14:38Z</dcterms:modified>
</cp:coreProperties>
</file>