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08D58-5BDF-4165-B38C-A2DB626BBA30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FDD255-5D7F-42DA-A24F-89BDD7802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0F4E6-B261-445B-BCC4-04E0BE4C58B2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99E23-ACEE-47BE-85A4-5CFF6EFD35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BAC8B-6A82-4347-9330-2DB37D2510AA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6A768-9F31-4C61-BC83-290EDEC8A7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CCB10-1C4E-47E7-BFBB-1E32F0E45978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A7C90-1258-4280-B4DD-C94651FCE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D638E-6FAA-441E-B6B2-C95737C8181A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82C0A-7271-4B8D-86EB-60A8E6746A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43114-86DE-4077-BBD3-A893F3300BF3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49B64-C579-4C45-868A-443EEA6E7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7C49A-BB4B-4E19-B70F-DC34A6CFA041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9EF3A-A3F9-4907-AC03-04310FE96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7C187-77A6-45A9-B3E1-6B0BD5CE6F84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CEE31-B439-43DA-B1B6-E66D7C362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65160-857A-4CBD-AC0D-6C4247BB8F62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493B8-FE59-4B9A-8FC5-73B0ABE7E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0626D-6706-4825-9E16-C9B99D346D40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36C9F-2788-4CF0-84C8-E601CEDD94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B6E77-2045-44E6-94A5-1A74402EBC6C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FEA62-8EE1-435C-B053-9402E594D1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B616031-3A14-4BCD-A30F-6CB100E893A7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FD079C-37D2-41CA-94EB-523473541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u"/>
    <p:sndAc>
      <p:stSnd>
        <p:snd r:embed="rId13" name="camera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audio" Target="../media/audio14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5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5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5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5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5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5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allmiraclescc.com/images/Math6.jpg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N U M B E R S   7 … 12</a:t>
            </a:r>
            <a:br>
              <a:rPr lang="cs-CZ" smtClean="0"/>
            </a:br>
            <a:r>
              <a:rPr lang="cs-CZ" sz="3200" smtClean="0"/>
              <a:t>prezentace  -  nová  slovíčka</a:t>
            </a: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WordArt 3"/>
          <p:cNvSpPr>
            <a:spLocks noChangeArrowheads="1" noChangeShapeType="1" noTextEdit="1"/>
          </p:cNvSpPr>
          <p:nvPr/>
        </p:nvSpPr>
        <p:spPr bwMode="auto">
          <a:xfrm>
            <a:off x="1116013" y="4913313"/>
            <a:ext cx="7127875" cy="13954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NUMBERS</a:t>
            </a:r>
          </a:p>
        </p:txBody>
      </p:sp>
      <p:pic>
        <p:nvPicPr>
          <p:cNvPr id="3077" name="Picture 5" descr="C:\ANGLIČTINA\předměty  AJ  obrázky\numb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713" y="115888"/>
            <a:ext cx="5973762" cy="439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7"/>
          <p:cNvGrpSpPr>
            <a:grpSpLocks/>
          </p:cNvGrpSpPr>
          <p:nvPr/>
        </p:nvGrpSpPr>
        <p:grpSpPr bwMode="auto">
          <a:xfrm>
            <a:off x="468313" y="404813"/>
            <a:ext cx="8359775" cy="3097212"/>
            <a:chOff x="395536" y="476672"/>
            <a:chExt cx="8359534" cy="3096344"/>
          </a:xfrm>
        </p:grpSpPr>
        <p:pic>
          <p:nvPicPr>
            <p:cNvPr id="4101" name="Picture 12" descr="http://www.beruska8.cz/zviratkalesni/sneci2/9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95536" y="476672"/>
              <a:ext cx="1518774" cy="13681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102" name="Picture 12" descr="http://www.beruska8.cz/zviratkalesni/sneci2/9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7236296" y="476672"/>
              <a:ext cx="1518774" cy="13681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103" name="Picture 12" descr="http://www.beruska8.cz/zviratkalesni/sneci2/9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691680" y="2204864"/>
              <a:ext cx="1518774" cy="13681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104" name="Picture 12" descr="http://www.beruska8.cz/zviratkalesni/sneci2/9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555776" y="620688"/>
              <a:ext cx="1518774" cy="13681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105" name="Picture 12" descr="http://www.beruska8.cz/zviratkalesni/sneci2/9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6228184" y="2204864"/>
              <a:ext cx="1518774" cy="13681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106" name="Picture 12" descr="http://www.beruska8.cz/zviratkalesni/sneci2/9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5076056" y="620688"/>
              <a:ext cx="1518774" cy="13681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107" name="Picture 12" descr="http://www.beruska8.cz/zviratkalesni/sneci2/9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851920" y="2204864"/>
              <a:ext cx="1518774" cy="13681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4114" name="WordArt 18"/>
          <p:cNvSpPr>
            <a:spLocks noChangeArrowheads="1" noChangeShapeType="1" noTextEdit="1"/>
          </p:cNvSpPr>
          <p:nvPr/>
        </p:nvSpPr>
        <p:spPr bwMode="auto">
          <a:xfrm>
            <a:off x="3635375" y="4005263"/>
            <a:ext cx="4679950" cy="26177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4E6128"/>
                    </a:gs>
                    <a:gs pos="100000">
                      <a:srgbClr val="7F7F7F"/>
                    </a:gs>
                  </a:gsLst>
                  <a:lin ang="5400000" scaled="1"/>
                </a:gradFill>
                <a:latin typeface="Arial Black"/>
              </a:rPr>
              <a:t>S E V E N </a:t>
            </a:r>
            <a:endParaRPr lang="cs-CZ" sz="3600" b="1" i="1" kern="10">
              <a:ln w="19050">
                <a:solidFill>
                  <a:srgbClr val="000000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4E6128"/>
                  </a:gs>
                  <a:gs pos="100000">
                    <a:srgbClr val="7F7F7F"/>
                  </a:gs>
                </a:gsLst>
                <a:lin ang="5400000" scaled="1"/>
              </a:gradFill>
              <a:latin typeface="Arial Black"/>
            </a:endParaRPr>
          </a:p>
        </p:txBody>
      </p:sp>
      <p:sp>
        <p:nvSpPr>
          <p:cNvPr id="11" name="WordArt 18"/>
          <p:cNvSpPr>
            <a:spLocks noChangeArrowheads="1" noChangeShapeType="1" noTextEdit="1"/>
          </p:cNvSpPr>
          <p:nvPr/>
        </p:nvSpPr>
        <p:spPr bwMode="auto">
          <a:xfrm>
            <a:off x="1403350" y="4365625"/>
            <a:ext cx="1081088" cy="17541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4E6128"/>
                    </a:gs>
                    <a:gs pos="100000">
                      <a:srgbClr val="7F7F7F"/>
                    </a:gs>
                  </a:gsLst>
                  <a:lin ang="5400000" scaled="1"/>
                </a:gradFill>
                <a:latin typeface="Arial Black"/>
              </a:rPr>
              <a:t>7</a:t>
            </a:r>
          </a:p>
        </p:txBody>
      </p:sp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4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6"/>
          <p:cNvGrpSpPr>
            <a:grpSpLocks/>
          </p:cNvGrpSpPr>
          <p:nvPr/>
        </p:nvGrpSpPr>
        <p:grpSpPr bwMode="auto">
          <a:xfrm>
            <a:off x="250825" y="115888"/>
            <a:ext cx="8193088" cy="4133850"/>
            <a:chOff x="251520" y="116632"/>
            <a:chExt cx="8192499" cy="4133790"/>
          </a:xfrm>
        </p:grpSpPr>
        <p:pic>
          <p:nvPicPr>
            <p:cNvPr id="5125" name="Picture 5" descr="http://www.beruska8.cz/zviratkalesni/medpu2/60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203848" y="1484784"/>
              <a:ext cx="1063707" cy="27656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126" name="Picture 5" descr="http://www.beruska8.cz/zviratkalesni/medpu2/60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115616" y="1484784"/>
              <a:ext cx="1063707" cy="27656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127" name="Picture 5" descr="http://www.beruska8.cz/zviratkalesni/medpu2/60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148064" y="1412776"/>
              <a:ext cx="1063707" cy="27656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" name="Picture 5" descr="http://www.beruska8.cz/zviratkalesni/medpu2/60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380312" y="1412776"/>
              <a:ext cx="1063707" cy="27656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129" name="Picture 7" descr="http://www.beruska8.cz/zviratkalesni/medpu2/21.gif"/>
            <p:cNvPicPr>
              <a:picLocks noChangeAspect="1" noChangeArrowheads="1" noCrop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51520" y="116632"/>
              <a:ext cx="1465453" cy="24482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130" name="Picture 7" descr="http://www.beruska8.cz/zviratkalesni/medpu2/21.gif"/>
            <p:cNvPicPr>
              <a:picLocks noChangeAspect="1" noChangeArrowheads="1" noCrop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444208" y="116632"/>
              <a:ext cx="1465453" cy="24482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131" name="Picture 7" descr="http://www.beruska8.cz/zviratkalesni/medpu2/21.gif"/>
            <p:cNvPicPr>
              <a:picLocks noChangeAspect="1" noChangeArrowheads="1" noCrop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427984" y="116632"/>
              <a:ext cx="1465453" cy="24482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132" name="Picture 7" descr="http://www.beruska8.cz/zviratkalesni/medpu2/21.gif"/>
            <p:cNvPicPr>
              <a:picLocks noChangeAspect="1" noChangeArrowheads="1" noCrop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411760" y="188640"/>
              <a:ext cx="1465453" cy="24482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128" name="WordArt 8"/>
          <p:cNvSpPr>
            <a:spLocks noChangeArrowheads="1" noChangeShapeType="1" noTextEdit="1"/>
          </p:cNvSpPr>
          <p:nvPr/>
        </p:nvSpPr>
        <p:spPr bwMode="auto">
          <a:xfrm>
            <a:off x="3708400" y="4581525"/>
            <a:ext cx="4429125" cy="17986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7030A0"/>
                    </a:gs>
                  </a:gsLst>
                  <a:lin ang="5400000" scaled="1"/>
                </a:gradFill>
                <a:latin typeface="Arial Black"/>
              </a:rPr>
              <a:t>E I G H T</a:t>
            </a:r>
            <a:endParaRPr lang="cs-CZ" sz="3600" b="1" i="1" kern="10">
              <a:ln w="19050">
                <a:solidFill>
                  <a:srgbClr val="000000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FFFF00"/>
                  </a:gs>
                  <a:gs pos="100000">
                    <a:srgbClr val="7030A0"/>
                  </a:gs>
                </a:gsLst>
                <a:lin ang="5400000" scaled="1"/>
              </a:gradFill>
              <a:latin typeface="Arial Black"/>
            </a:endParaRPr>
          </a:p>
        </p:txBody>
      </p:sp>
      <p:sp>
        <p:nvSpPr>
          <p:cNvPr id="12" name="WordArt 8"/>
          <p:cNvSpPr>
            <a:spLocks noChangeArrowheads="1" noChangeShapeType="1" noTextEdit="1"/>
          </p:cNvSpPr>
          <p:nvPr/>
        </p:nvSpPr>
        <p:spPr bwMode="auto">
          <a:xfrm>
            <a:off x="1476375" y="4581525"/>
            <a:ext cx="1008063" cy="17986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7030A0"/>
                    </a:gs>
                  </a:gsLst>
                  <a:lin ang="5400000" scaled="1"/>
                </a:gradFill>
                <a:latin typeface="Arial Black"/>
              </a:rPr>
              <a:t>8</a:t>
            </a:r>
          </a:p>
        </p:txBody>
      </p:sp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8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11"/>
          <p:cNvGrpSpPr>
            <a:grpSpLocks/>
          </p:cNvGrpSpPr>
          <p:nvPr/>
        </p:nvGrpSpPr>
        <p:grpSpPr bwMode="auto">
          <a:xfrm>
            <a:off x="250825" y="188913"/>
            <a:ext cx="8694738" cy="3840162"/>
            <a:chOff x="250825" y="188913"/>
            <a:chExt cx="8694738" cy="3840162"/>
          </a:xfrm>
        </p:grpSpPr>
        <p:pic>
          <p:nvPicPr>
            <p:cNvPr id="6149" name="Picture 7" descr="http://www.beruska8.cz/zviratkalesni/veverky2/16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043583" y="188913"/>
              <a:ext cx="1484312" cy="17399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50" name="Picture 7" descr="http://www.beruska8.cz/zviratkalesni/veverky2/16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50825" y="2276475"/>
              <a:ext cx="1484313" cy="17414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51" name="Picture 7" descr="http://www.beruska8.cz/zviratkalesni/veverky2/16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051050" y="2276475"/>
              <a:ext cx="1484313" cy="17414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52" name="Picture 7" descr="http://www.beruska8.cz/zviratkalesni/veverky2/16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843808" y="260350"/>
              <a:ext cx="1484312" cy="17414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53" name="Picture 7" descr="http://www.beruska8.cz/zviratkalesni/veverky2/16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5651500" y="2276475"/>
              <a:ext cx="1493838" cy="1752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54" name="Picture 7" descr="http://www.beruska8.cz/zviratkalesni/veverky2/16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7451725" y="2276475"/>
              <a:ext cx="1493838" cy="1752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55" name="Picture 7" descr="http://www.beruska8.cz/zviratkalesni/veverky2/16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6443663" y="188913"/>
              <a:ext cx="1493837" cy="17510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56" name="Picture 7" descr="http://www.beruska8.cz/zviratkalesni/veverky2/16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4643438" y="260350"/>
              <a:ext cx="1493837" cy="1752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57" name="Picture 7" descr="http://www.beruska8.cz/zviratkalesni/veverky2/16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3851275" y="2276475"/>
              <a:ext cx="1493838" cy="1752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" name="WordArt 9"/>
          <p:cNvSpPr>
            <a:spLocks noChangeArrowheads="1" noChangeShapeType="1" noTextEdit="1"/>
          </p:cNvSpPr>
          <p:nvPr/>
        </p:nvSpPr>
        <p:spPr bwMode="auto">
          <a:xfrm>
            <a:off x="3203575" y="4724400"/>
            <a:ext cx="5184775" cy="16573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996633"/>
                    </a:gs>
                    <a:gs pos="100000">
                      <a:srgbClr val="663300"/>
                    </a:gs>
                  </a:gsLst>
                  <a:lin ang="5400000" scaled="1"/>
                </a:gradFill>
                <a:latin typeface="Arial Black"/>
              </a:rPr>
              <a:t>N I N E</a:t>
            </a:r>
          </a:p>
        </p:txBody>
      </p:sp>
      <p:sp>
        <p:nvSpPr>
          <p:cNvPr id="13" name="WordArt 9"/>
          <p:cNvSpPr>
            <a:spLocks noChangeArrowheads="1" noChangeShapeType="1" noTextEdit="1"/>
          </p:cNvSpPr>
          <p:nvPr/>
        </p:nvSpPr>
        <p:spPr bwMode="auto">
          <a:xfrm>
            <a:off x="900113" y="4652963"/>
            <a:ext cx="1150937" cy="17287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996633"/>
                    </a:gs>
                    <a:gs pos="100000">
                      <a:srgbClr val="663300"/>
                    </a:gs>
                  </a:gsLst>
                  <a:lin ang="5400000" scaled="1"/>
                </a:gradFill>
                <a:latin typeface="Arial Black"/>
              </a:rPr>
              <a:t>9</a:t>
            </a:r>
          </a:p>
        </p:txBody>
      </p:sp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>
            <a:grpSpLocks/>
          </p:cNvGrpSpPr>
          <p:nvPr/>
        </p:nvGrpSpPr>
        <p:grpSpPr bwMode="auto">
          <a:xfrm>
            <a:off x="900113" y="188913"/>
            <a:ext cx="7000875" cy="3816350"/>
            <a:chOff x="395536" y="116632"/>
            <a:chExt cx="7001172" cy="3816449"/>
          </a:xfrm>
        </p:grpSpPr>
        <p:grpSp>
          <p:nvGrpSpPr>
            <p:cNvPr id="7173" name="Skupina 6"/>
            <p:cNvGrpSpPr>
              <a:grpSpLocks/>
            </p:cNvGrpSpPr>
            <p:nvPr/>
          </p:nvGrpSpPr>
          <p:grpSpPr bwMode="auto">
            <a:xfrm>
              <a:off x="395536" y="116632"/>
              <a:ext cx="6497116" cy="1872233"/>
              <a:chOff x="395536" y="116632"/>
              <a:chExt cx="6497116" cy="1872233"/>
            </a:xfrm>
          </p:grpSpPr>
          <p:pic>
            <p:nvPicPr>
              <p:cNvPr id="7180" name="Picture 2" descr="http://www.beruska8.cz/zviratkalesni/zajici2/138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95536" y="188640"/>
                <a:ext cx="952500" cy="18002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7181" name="Picture 2" descr="http://www.beruska8.cz/zviratkalesni/zajici2/138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 flipH="1">
                <a:off x="1691680" y="188640"/>
                <a:ext cx="936104" cy="176923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7182" name="Picture 2" descr="http://www.beruska8.cz/zviratkalesni/zajici2/138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059832" y="188640"/>
                <a:ext cx="952500" cy="18002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7183" name="Picture 2" descr="http://www.beruska8.cz/zviratkalesni/zajici2/138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 flipH="1">
                <a:off x="4572000" y="188640"/>
                <a:ext cx="936104" cy="176923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7184" name="Picture 2" descr="http://www.beruska8.cz/zviratkalesni/zajici2/138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5940152" y="116632"/>
                <a:ext cx="952500" cy="18002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7174" name="Skupina 7"/>
            <p:cNvGrpSpPr>
              <a:grpSpLocks/>
            </p:cNvGrpSpPr>
            <p:nvPr/>
          </p:nvGrpSpPr>
          <p:grpSpPr bwMode="auto">
            <a:xfrm>
              <a:off x="899592" y="2060848"/>
              <a:ext cx="6497116" cy="1872233"/>
              <a:chOff x="395536" y="116632"/>
              <a:chExt cx="6497116" cy="1872233"/>
            </a:xfrm>
          </p:grpSpPr>
          <p:pic>
            <p:nvPicPr>
              <p:cNvPr id="7175" name="Picture 2" descr="http://www.beruska8.cz/zviratkalesni/zajici2/138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95536" y="188640"/>
                <a:ext cx="952500" cy="18002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7176" name="Picture 2" descr="http://www.beruska8.cz/zviratkalesni/zajici2/138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 flipH="1">
                <a:off x="1691680" y="188640"/>
                <a:ext cx="936104" cy="176923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7177" name="Picture 2" descr="http://www.beruska8.cz/zviratkalesni/zajici2/138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059832" y="188640"/>
                <a:ext cx="952500" cy="18002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7178" name="Picture 2" descr="http://www.beruska8.cz/zviratkalesni/zajici2/138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 flipH="1">
                <a:off x="4572000" y="188640"/>
                <a:ext cx="936104" cy="176923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7179" name="Picture 2" descr="http://www.beruska8.cz/zviratkalesni/zajici2/138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5940152" y="116632"/>
                <a:ext cx="952500" cy="18002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sp>
        <p:nvSpPr>
          <p:cNvPr id="7171" name="WordArt 3"/>
          <p:cNvSpPr>
            <a:spLocks noChangeArrowheads="1" noChangeShapeType="1" noTextEdit="1"/>
          </p:cNvSpPr>
          <p:nvPr/>
        </p:nvSpPr>
        <p:spPr bwMode="auto">
          <a:xfrm>
            <a:off x="3924300" y="4508500"/>
            <a:ext cx="4321175" cy="1778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0000"/>
                    </a:gs>
                    <a:gs pos="100000">
                      <a:srgbClr val="548DD4"/>
                    </a:gs>
                  </a:gsLst>
                  <a:lin ang="5400000" scaled="1"/>
                </a:gradFill>
                <a:latin typeface="Arial Black"/>
              </a:rPr>
              <a:t>T E N</a:t>
            </a:r>
          </a:p>
        </p:txBody>
      </p:sp>
      <p:sp>
        <p:nvSpPr>
          <p:cNvPr id="16" name="WordArt 3"/>
          <p:cNvSpPr>
            <a:spLocks noChangeArrowheads="1" noChangeShapeType="1" noTextEdit="1"/>
          </p:cNvSpPr>
          <p:nvPr/>
        </p:nvSpPr>
        <p:spPr bwMode="auto">
          <a:xfrm>
            <a:off x="1042988" y="4437063"/>
            <a:ext cx="1584325" cy="19208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0000"/>
                    </a:gs>
                    <a:gs pos="100000">
                      <a:srgbClr val="548DD4"/>
                    </a:gs>
                  </a:gsLst>
                  <a:lin ang="5400000" scaled="1"/>
                </a:gradFill>
                <a:latin typeface="Arial Black"/>
              </a:rPr>
              <a:t>10</a:t>
            </a:r>
          </a:p>
        </p:txBody>
      </p:sp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8"/>
          <p:cNvGrpSpPr>
            <a:grpSpLocks/>
          </p:cNvGrpSpPr>
          <p:nvPr/>
        </p:nvGrpSpPr>
        <p:grpSpPr bwMode="auto">
          <a:xfrm>
            <a:off x="395288" y="260350"/>
            <a:ext cx="8280400" cy="3379788"/>
            <a:chOff x="251520" y="188640"/>
            <a:chExt cx="8280920" cy="3380065"/>
          </a:xfrm>
        </p:grpSpPr>
        <p:pic>
          <p:nvPicPr>
            <p:cNvPr id="8197" name="Picture 9" descr="http://www.gify.nou.cz/z_zaba1_soubory/z1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99592" y="188640"/>
              <a:ext cx="1152128" cy="15798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198" name="Picture 9" descr="http://www.gify.nou.cz/z_zaba1_soubory/z1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51520" y="1916832"/>
              <a:ext cx="1152128" cy="15798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199" name="Picture 9" descr="http://www.gify.nou.cz/z_zaba1_soubory/z1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691680" y="1916832"/>
              <a:ext cx="1152128" cy="15798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0" name="Picture 9" descr="http://www.gify.nou.cz/z_zaba1_soubory/z1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059832" y="1916832"/>
              <a:ext cx="1152128" cy="15798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1" name="Picture 9" descr="http://www.gify.nou.cz/z_zaba1_soubory/z1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499992" y="1988840"/>
              <a:ext cx="1152128" cy="15798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2" name="Picture 9" descr="http://www.gify.nou.cz/z_zaba1_soubory/z1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380312" y="1988840"/>
              <a:ext cx="1152128" cy="15798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3" name="Picture 9" descr="http://www.gify.nou.cz/z_zaba1_soubory/z1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940152" y="1988840"/>
              <a:ext cx="1152128" cy="15798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4" name="Picture 9" descr="http://www.gify.nou.cz/z_zaba1_soubory/z1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267744" y="188640"/>
              <a:ext cx="1152128" cy="15798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5" name="Picture 9" descr="http://www.gify.nou.cz/z_zaba1_soubory/z1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779912" y="260648"/>
              <a:ext cx="1152128" cy="15798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6" name="Picture 9" descr="http://www.gify.nou.cz/z_zaba1_soubory/z1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148064" y="260648"/>
              <a:ext cx="1152128" cy="15798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7" name="Picture 9" descr="http://www.gify.nou.cz/z_zaba1_soubory/z1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588224" y="260648"/>
              <a:ext cx="1152128" cy="15798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8195" name="WordArt 10"/>
          <p:cNvSpPr>
            <a:spLocks noChangeArrowheads="1" noChangeShapeType="1" noTextEdit="1"/>
          </p:cNvSpPr>
          <p:nvPr/>
        </p:nvSpPr>
        <p:spPr bwMode="auto">
          <a:xfrm>
            <a:off x="3779838" y="4365625"/>
            <a:ext cx="4895850" cy="17462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365F91"/>
                    </a:gs>
                    <a:gs pos="100000">
                      <a:srgbClr val="669900"/>
                    </a:gs>
                  </a:gsLst>
                  <a:lin ang="5400000" scaled="1"/>
                </a:gradFill>
                <a:latin typeface="Arial Black"/>
              </a:rPr>
              <a:t>E L E V E N</a:t>
            </a:r>
            <a:endParaRPr lang="cs-CZ" sz="3600" i="1" kern="10">
              <a:ln w="19050">
                <a:solidFill>
                  <a:srgbClr val="000000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365F91"/>
                  </a:gs>
                  <a:gs pos="100000">
                    <a:srgbClr val="669900"/>
                  </a:gs>
                </a:gsLst>
                <a:lin ang="5400000" scaled="1"/>
              </a:gradFill>
              <a:latin typeface="Arial Black"/>
            </a:endParaRPr>
          </a:p>
        </p:txBody>
      </p:sp>
      <p:sp>
        <p:nvSpPr>
          <p:cNvPr id="15" name="WordArt 10"/>
          <p:cNvSpPr>
            <a:spLocks noChangeArrowheads="1" noChangeShapeType="1" noTextEdit="1"/>
          </p:cNvSpPr>
          <p:nvPr/>
        </p:nvSpPr>
        <p:spPr bwMode="auto">
          <a:xfrm>
            <a:off x="1042988" y="4292600"/>
            <a:ext cx="1296987" cy="18907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365F91"/>
                    </a:gs>
                    <a:gs pos="100000">
                      <a:srgbClr val="669900"/>
                    </a:gs>
                  </a:gsLst>
                  <a:lin ang="5400000" scaled="1"/>
                </a:gradFill>
                <a:latin typeface="Arial Black"/>
              </a:rPr>
              <a:t>11</a:t>
            </a:r>
          </a:p>
        </p:txBody>
      </p:sp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8"/>
          <p:cNvGrpSpPr>
            <a:grpSpLocks/>
          </p:cNvGrpSpPr>
          <p:nvPr/>
        </p:nvGrpSpPr>
        <p:grpSpPr bwMode="auto">
          <a:xfrm>
            <a:off x="395288" y="404813"/>
            <a:ext cx="7872412" cy="3529012"/>
            <a:chOff x="395536" y="404664"/>
            <a:chExt cx="7872876" cy="3528392"/>
          </a:xfrm>
        </p:grpSpPr>
        <p:grpSp>
          <p:nvGrpSpPr>
            <p:cNvPr id="9221" name="Skupina 13"/>
            <p:cNvGrpSpPr>
              <a:grpSpLocks/>
            </p:cNvGrpSpPr>
            <p:nvPr/>
          </p:nvGrpSpPr>
          <p:grpSpPr bwMode="auto">
            <a:xfrm>
              <a:off x="395536" y="404664"/>
              <a:ext cx="7152796" cy="1800200"/>
              <a:chOff x="395535" y="332656"/>
              <a:chExt cx="7152796" cy="1800200"/>
            </a:xfrm>
          </p:grpSpPr>
          <p:pic>
            <p:nvPicPr>
              <p:cNvPr id="9226" name="Picture 10" descr="http://www.gify.nou.cz/z_jezek_soubory/jez6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95535" y="332656"/>
                <a:ext cx="2400267" cy="18002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9227" name="Picture 10" descr="http://www.gify.nou.cz/z_jezek_soubory/jez6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2771800" y="332656"/>
                <a:ext cx="2400267" cy="18002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9228" name="Picture 10" descr="http://www.gify.nou.cz/z_jezek_soubory/jez6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5148064" y="332656"/>
                <a:ext cx="2400267" cy="18002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9222" name="Skupina 14"/>
            <p:cNvGrpSpPr>
              <a:grpSpLocks/>
            </p:cNvGrpSpPr>
            <p:nvPr/>
          </p:nvGrpSpPr>
          <p:grpSpPr bwMode="auto">
            <a:xfrm>
              <a:off x="1115616" y="2132856"/>
              <a:ext cx="7152796" cy="1800200"/>
              <a:chOff x="395535" y="332656"/>
              <a:chExt cx="7152796" cy="1800200"/>
            </a:xfrm>
          </p:grpSpPr>
          <p:pic>
            <p:nvPicPr>
              <p:cNvPr id="9223" name="Picture 10" descr="http://www.gify.nou.cz/z_jezek_soubory/jez6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95535" y="332656"/>
                <a:ext cx="2400267" cy="18002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9224" name="Picture 10" descr="http://www.gify.nou.cz/z_jezek_soubory/jez6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2771800" y="332656"/>
                <a:ext cx="2400267" cy="18002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9225" name="Picture 10" descr="http://www.gify.nou.cz/z_jezek_soubory/jez6.gif"/>
              <p:cNvPicPr>
                <a:picLocks noChangeAspect="1" noChangeArrowheads="1" noCrop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5148064" y="332656"/>
                <a:ext cx="2400267" cy="18002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sp>
        <p:nvSpPr>
          <p:cNvPr id="9219" name="WordArt 11"/>
          <p:cNvSpPr>
            <a:spLocks noChangeArrowheads="1" noChangeShapeType="1" noTextEdit="1"/>
          </p:cNvSpPr>
          <p:nvPr/>
        </p:nvSpPr>
        <p:spPr bwMode="auto">
          <a:xfrm>
            <a:off x="3635375" y="4508500"/>
            <a:ext cx="4608513" cy="17478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808000"/>
                    </a:gs>
                    <a:gs pos="100000">
                      <a:srgbClr val="996633"/>
                    </a:gs>
                  </a:gsLst>
                  <a:lin ang="5400000" scaled="1"/>
                </a:gradFill>
                <a:latin typeface="Arial Black"/>
              </a:rPr>
              <a:t>T W E L V E</a:t>
            </a:r>
          </a:p>
        </p:txBody>
      </p:sp>
      <p:sp>
        <p:nvSpPr>
          <p:cNvPr id="12" name="WordArt 11"/>
          <p:cNvSpPr>
            <a:spLocks noChangeArrowheads="1" noChangeShapeType="1" noTextEdit="1"/>
          </p:cNvSpPr>
          <p:nvPr/>
        </p:nvSpPr>
        <p:spPr bwMode="auto">
          <a:xfrm>
            <a:off x="827088" y="4437063"/>
            <a:ext cx="1512887" cy="18192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808000"/>
                    </a:gs>
                    <a:gs pos="100000">
                      <a:srgbClr val="996633"/>
                    </a:gs>
                  </a:gsLst>
                  <a:lin ang="5400000" scaled="1"/>
                </a:gradFill>
                <a:latin typeface="Arial Black"/>
              </a:rPr>
              <a:t>12</a:t>
            </a:r>
          </a:p>
        </p:txBody>
      </p:sp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850" y="404813"/>
            <a:ext cx="8640763" cy="36988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chemeClr val="accent1">
                    <a:lumMod val="50000"/>
                  </a:schemeClr>
                </a:solidFill>
                <a:hlinkClick r:id="rId3"/>
              </a:rPr>
              <a:t>http://www.</a:t>
            </a:r>
            <a:r>
              <a:rPr lang="cs-CZ" b="1" u="sng" dirty="0" err="1">
                <a:solidFill>
                  <a:schemeClr val="accent1">
                    <a:lumMod val="50000"/>
                  </a:schemeClr>
                </a:solidFill>
                <a:hlinkClick r:id="rId3"/>
              </a:rPr>
              <a:t>smallmiraclescc.com</a:t>
            </a:r>
            <a:r>
              <a:rPr lang="cs-CZ" b="1" u="sng" dirty="0">
                <a:solidFill>
                  <a:schemeClr val="accent1">
                    <a:lumMod val="50000"/>
                  </a:schemeClr>
                </a:solidFill>
                <a:hlinkClick r:id="rId3"/>
              </a:rPr>
              <a:t>/</a:t>
            </a:r>
            <a:r>
              <a:rPr lang="cs-CZ" b="1" u="sng" dirty="0" err="1">
                <a:solidFill>
                  <a:schemeClr val="accent1">
                    <a:lumMod val="50000"/>
                  </a:schemeClr>
                </a:solidFill>
                <a:hlinkClick r:id="rId3"/>
              </a:rPr>
              <a:t>images</a:t>
            </a:r>
            <a:r>
              <a:rPr lang="cs-CZ" b="1" u="sng" dirty="0">
                <a:solidFill>
                  <a:schemeClr val="accent1">
                    <a:lumMod val="50000"/>
                  </a:schemeClr>
                </a:solidFill>
                <a:hlinkClick r:id="rId3"/>
              </a:rPr>
              <a:t>/Math6.jpg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288" y="1052513"/>
            <a:ext cx="5616575" cy="36988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http://www.beruska8.cz/odkazy/</a:t>
            </a:r>
            <a:r>
              <a:rPr lang="cs-CZ" b="1" dirty="0" err="1">
                <a:solidFill>
                  <a:schemeClr val="accent1">
                    <a:lumMod val="50000"/>
                  </a:schemeClr>
                </a:solidFill>
              </a:rPr>
              <a:t>gif.htm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8313" y="1773238"/>
            <a:ext cx="58324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http://www.</a:t>
            </a:r>
            <a:r>
              <a:rPr lang="cs-CZ" b="1" dirty="0" err="1">
                <a:solidFill>
                  <a:schemeClr val="accent1">
                    <a:lumMod val="50000"/>
                  </a:schemeClr>
                </a:solidFill>
              </a:rPr>
              <a:t>gify.nou.cz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/</a:t>
            </a:r>
          </a:p>
        </p:txBody>
      </p:sp>
    </p:spTree>
  </p:cSld>
  <p:clrMapOvr>
    <a:masterClrMapping/>
  </p:clrMapOvr>
  <p:transition spd="slow">
    <p:wipe dir="u"/>
    <p:sndAc>
      <p:stSnd>
        <p:snd r:embed="rId2" name="camera.wav"/>
      </p:stSnd>
    </p:sndAc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427</TotalTime>
  <Words>62</Words>
  <Application>Microsoft Office PowerPoint</Application>
  <PresentationFormat>Předvádění na obrazovce (4:3)</PresentationFormat>
  <Paragraphs>21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N U M B E R S   7 … 12 prezentace  -  nová  slovíčka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Vláďa</dc:creator>
  <cp:lastModifiedBy>mizera</cp:lastModifiedBy>
  <cp:revision>99</cp:revision>
  <dcterms:created xsi:type="dcterms:W3CDTF">2010-08-20T20:07:31Z</dcterms:created>
  <dcterms:modified xsi:type="dcterms:W3CDTF">2011-02-11T07:16:23Z</dcterms:modified>
</cp:coreProperties>
</file>