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3399"/>
    <a:srgbClr val="FF3300"/>
    <a:srgbClr val="CC66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4CFAA-C050-42B8-925E-3B12662CA0FD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CAB94-C027-4873-8059-277E840B9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6FA7D-B5C1-4789-BFE6-A2C3B404640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11F35C-E88A-4F0B-A642-94B900505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A44A2-63A3-4F59-B2E1-6EC7B4B6E1A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628E9-2556-4160-AADB-871B37C6A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ADF03-1953-403D-9B86-DCED5360A6A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FA4C7-C8F8-4785-86AF-9225DF63A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B5332-8EC2-4F74-870E-3ACB7A46781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1856D-F364-4D95-8AF7-69813C0A3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8996C-3CC5-4D2D-8479-01F1DA029B9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E0F62-6807-46C4-9411-42B061DA2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E645B-49E4-4AD2-88BB-F29CCCCD525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4952D-8319-4D67-A1D9-56C97B0F3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6CE79-D34A-4254-8045-1B4E960C5EF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A43A1-53C6-4264-B913-626FAC8926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9F42A-B01B-435C-A828-F9F39FBDFF4A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03579-D65A-4CD3-B748-1110D0E6B4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F01EA-F7BF-4A2B-87A3-049840D27CD6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D0F39-E4F9-4E80-9DB2-18E7932BC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3ED32-F916-4353-B041-F4F3433C81DC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178B6-E469-4BCB-9AD2-F82C341C5F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1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8DE05D-9D73-42F6-998B-57B47A87713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6375DA-A16B-476C-AB34-11A0C90D93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1"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 U M B E R S  -  C O L O U R S</a:t>
            </a:r>
            <a:br>
              <a:rPr lang="cs-CZ" smtClean="0"/>
            </a:br>
            <a:r>
              <a:rPr lang="cs-CZ" sz="3200" smtClean="0"/>
              <a:t>odkryj :  urči  číslo  -  barvu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1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25" y="2286000"/>
            <a:ext cx="5500688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7"/>
          <p:cNvGrpSpPr>
            <a:grpSpLocks/>
          </p:cNvGrpSpPr>
          <p:nvPr/>
        </p:nvGrpSpPr>
        <p:grpSpPr bwMode="auto">
          <a:xfrm>
            <a:off x="214313" y="357188"/>
            <a:ext cx="7858125" cy="3471862"/>
            <a:chOff x="214282" y="357166"/>
            <a:chExt cx="7858180" cy="3472599"/>
          </a:xfrm>
        </p:grpSpPr>
        <p:grpSp>
          <p:nvGrpSpPr>
            <p:cNvPr id="3076" name="Skupina 5"/>
            <p:cNvGrpSpPr>
              <a:grpSpLocks/>
            </p:cNvGrpSpPr>
            <p:nvPr/>
          </p:nvGrpSpPr>
          <p:grpSpPr bwMode="auto">
            <a:xfrm>
              <a:off x="214282" y="357166"/>
              <a:ext cx="7858180" cy="3472599"/>
              <a:chOff x="214282" y="357166"/>
              <a:chExt cx="7858180" cy="3472599"/>
            </a:xfrm>
          </p:grpSpPr>
          <p:pic>
            <p:nvPicPr>
              <p:cNvPr id="3078" name="Picture 3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214282" y="1214422"/>
                <a:ext cx="1905003" cy="261534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3079" name="Picture 4"/>
              <p:cNvPicPr>
                <a:picLocks noChangeAspect="1" noChangeArrowheads="1"/>
              </p:cNvPicPr>
              <p:nvPr/>
            </p:nvPicPr>
            <p:blipFill>
              <a:blip r:embed="rId6" cstate="print"/>
              <a:srcRect/>
              <a:stretch>
                <a:fillRect/>
              </a:stretch>
            </p:blipFill>
            <p:spPr bwMode="auto">
              <a:xfrm>
                <a:off x="1857356" y="357166"/>
                <a:ext cx="6215106" cy="18573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3077" name="WordArt 5"/>
            <p:cNvSpPr>
              <a:spLocks noChangeArrowheads="1" noChangeShapeType="1" noTextEdit="1"/>
            </p:cNvSpPr>
            <p:nvPr/>
          </p:nvSpPr>
          <p:spPr bwMode="auto">
            <a:xfrm>
              <a:off x="3786183" y="642918"/>
              <a:ext cx="3643338" cy="50006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b="1" i="1" kern="10"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00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WHAT  NUMBER ?</a:t>
              </a:r>
            </a:p>
          </p:txBody>
        </p:sp>
      </p:grpSp>
    </p:spTree>
  </p:cSld>
  <p:clrMapOvr>
    <a:masterClrMapping/>
  </p:clrMapOvr>
  <p:transition spd="med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WordArt 2"/>
          <p:cNvSpPr>
            <a:spLocks noChangeArrowheads="1" noChangeShapeType="1" noTextEdit="1"/>
          </p:cNvSpPr>
          <p:nvPr/>
        </p:nvSpPr>
        <p:spPr bwMode="auto">
          <a:xfrm>
            <a:off x="357188" y="285750"/>
            <a:ext cx="8358187" cy="9286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LOOK  AT  THE  _____  BOX.</a:t>
            </a:r>
          </a:p>
          <a:p>
            <a:pPr algn="ctr"/>
            <a:r>
              <a:rPr lang="en-US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WHAT  NUMBER ?</a:t>
            </a:r>
            <a:endParaRPr lang="cs-CZ" sz="3600" b="1" kern="10">
              <a:ln w="2540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66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785813" y="1714500"/>
            <a:ext cx="1000125" cy="1285875"/>
          </a:xfrm>
          <a:prstGeom prst="rect">
            <a:avLst/>
          </a:prstGeom>
          <a:solidFill>
            <a:srgbClr val="FF0000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0" name="WordArt 4"/>
          <p:cNvSpPr>
            <a:spLocks noChangeArrowheads="1" noChangeShapeType="1" noTextEdit="1"/>
          </p:cNvSpPr>
          <p:nvPr/>
        </p:nvSpPr>
        <p:spPr bwMode="auto">
          <a:xfrm>
            <a:off x="1071563" y="1857375"/>
            <a:ext cx="501650" cy="10096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7</a:t>
            </a:r>
          </a:p>
        </p:txBody>
      </p:sp>
      <p:sp>
        <p:nvSpPr>
          <p:cNvPr id="4101" name="Text Box 3"/>
          <p:cNvSpPr txBox="1">
            <a:spLocks noChangeArrowheads="1"/>
          </p:cNvSpPr>
          <p:nvPr/>
        </p:nvSpPr>
        <p:spPr bwMode="auto">
          <a:xfrm>
            <a:off x="1857375" y="3500438"/>
            <a:ext cx="1000125" cy="1285875"/>
          </a:xfrm>
          <a:prstGeom prst="rect">
            <a:avLst/>
          </a:prstGeom>
          <a:solidFill>
            <a:srgbClr val="FFFF00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2857500" y="1714500"/>
            <a:ext cx="1000125" cy="1285875"/>
          </a:xfrm>
          <a:prstGeom prst="rect">
            <a:avLst/>
          </a:prstGeom>
          <a:solidFill>
            <a:srgbClr val="00B0F0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3" name="Text Box 3"/>
          <p:cNvSpPr txBox="1">
            <a:spLocks noChangeArrowheads="1"/>
          </p:cNvSpPr>
          <p:nvPr/>
        </p:nvSpPr>
        <p:spPr bwMode="auto">
          <a:xfrm>
            <a:off x="5500688" y="1714500"/>
            <a:ext cx="1000125" cy="1285875"/>
          </a:xfrm>
          <a:prstGeom prst="rect">
            <a:avLst/>
          </a:prstGeom>
          <a:solidFill>
            <a:srgbClr val="00B050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4" name="Text Box 3"/>
          <p:cNvSpPr txBox="1">
            <a:spLocks noChangeArrowheads="1"/>
          </p:cNvSpPr>
          <p:nvPr/>
        </p:nvSpPr>
        <p:spPr bwMode="auto">
          <a:xfrm>
            <a:off x="7715250" y="1643063"/>
            <a:ext cx="1000125" cy="1285875"/>
          </a:xfrm>
          <a:prstGeom prst="rect">
            <a:avLst/>
          </a:prstGeom>
          <a:solidFill>
            <a:schemeClr val="bg1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5" name="Text Box 3"/>
          <p:cNvSpPr txBox="1">
            <a:spLocks noChangeArrowheads="1"/>
          </p:cNvSpPr>
          <p:nvPr/>
        </p:nvSpPr>
        <p:spPr bwMode="auto">
          <a:xfrm>
            <a:off x="4214813" y="3429000"/>
            <a:ext cx="1000125" cy="1285875"/>
          </a:xfrm>
          <a:prstGeom prst="rect">
            <a:avLst/>
          </a:prstGeom>
          <a:solidFill>
            <a:srgbClr val="FF0066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6" name="Text Box 3"/>
          <p:cNvSpPr txBox="1">
            <a:spLocks noChangeArrowheads="1"/>
          </p:cNvSpPr>
          <p:nvPr/>
        </p:nvSpPr>
        <p:spPr bwMode="auto">
          <a:xfrm>
            <a:off x="6643688" y="3429000"/>
            <a:ext cx="1000125" cy="1285875"/>
          </a:xfrm>
          <a:prstGeom prst="rect">
            <a:avLst/>
          </a:prstGeom>
          <a:solidFill>
            <a:schemeClr val="tx1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7" name="Text Box 3"/>
          <p:cNvSpPr txBox="1">
            <a:spLocks noChangeArrowheads="1"/>
          </p:cNvSpPr>
          <p:nvPr/>
        </p:nvSpPr>
        <p:spPr bwMode="auto">
          <a:xfrm>
            <a:off x="7858125" y="5214938"/>
            <a:ext cx="1000125" cy="1285875"/>
          </a:xfrm>
          <a:prstGeom prst="rect">
            <a:avLst/>
          </a:prstGeom>
          <a:solidFill>
            <a:srgbClr val="FF00FF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>
              <a:solidFill>
                <a:srgbClr val="FF00FF"/>
              </a:solidFill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5572125" y="5214938"/>
            <a:ext cx="1000125" cy="1285875"/>
          </a:xfrm>
          <a:prstGeom prst="rect">
            <a:avLst/>
          </a:prstGeom>
          <a:solidFill>
            <a:schemeClr val="accent6"/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>
              <a:solidFill>
                <a:srgbClr val="FF33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09" name="WordArt 5"/>
          <p:cNvSpPr>
            <a:spLocks noChangeArrowheads="1" noChangeShapeType="1" noTextEdit="1"/>
          </p:cNvSpPr>
          <p:nvPr/>
        </p:nvSpPr>
        <p:spPr bwMode="auto">
          <a:xfrm>
            <a:off x="2071688" y="3571875"/>
            <a:ext cx="642937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9</a:t>
            </a:r>
          </a:p>
        </p:txBody>
      </p:sp>
      <p:sp>
        <p:nvSpPr>
          <p:cNvPr id="4110" name="WordArt 6"/>
          <p:cNvSpPr>
            <a:spLocks noChangeArrowheads="1" noChangeShapeType="1" noTextEdit="1"/>
          </p:cNvSpPr>
          <p:nvPr/>
        </p:nvSpPr>
        <p:spPr bwMode="auto">
          <a:xfrm>
            <a:off x="3000375" y="1857375"/>
            <a:ext cx="779463" cy="10810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10</a:t>
            </a:r>
          </a:p>
        </p:txBody>
      </p:sp>
      <p:sp>
        <p:nvSpPr>
          <p:cNvPr id="4111" name="WordArt 7"/>
          <p:cNvSpPr>
            <a:spLocks noChangeArrowheads="1" noChangeShapeType="1" noTextEdit="1"/>
          </p:cNvSpPr>
          <p:nvPr/>
        </p:nvSpPr>
        <p:spPr bwMode="auto">
          <a:xfrm>
            <a:off x="3214688" y="5357813"/>
            <a:ext cx="644525" cy="1152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4</a:t>
            </a:r>
          </a:p>
        </p:txBody>
      </p:sp>
      <p:sp>
        <p:nvSpPr>
          <p:cNvPr id="4112" name="WordArt 8"/>
          <p:cNvSpPr>
            <a:spLocks noChangeArrowheads="1" noChangeShapeType="1" noTextEdit="1"/>
          </p:cNvSpPr>
          <p:nvPr/>
        </p:nvSpPr>
        <p:spPr bwMode="auto">
          <a:xfrm>
            <a:off x="5715000" y="1785938"/>
            <a:ext cx="644525" cy="10810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8</a:t>
            </a:r>
          </a:p>
        </p:txBody>
      </p:sp>
      <p:sp>
        <p:nvSpPr>
          <p:cNvPr id="4113" name="WordArt 9"/>
          <p:cNvSpPr>
            <a:spLocks noChangeArrowheads="1" noChangeShapeType="1" noTextEdit="1"/>
          </p:cNvSpPr>
          <p:nvPr/>
        </p:nvSpPr>
        <p:spPr bwMode="auto">
          <a:xfrm>
            <a:off x="4429125" y="3571875"/>
            <a:ext cx="644525" cy="10810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11</a:t>
            </a:r>
          </a:p>
        </p:txBody>
      </p:sp>
      <p:sp>
        <p:nvSpPr>
          <p:cNvPr id="4114" name="WordArt 10"/>
          <p:cNvSpPr>
            <a:spLocks noChangeArrowheads="1" noChangeShapeType="1" noTextEdit="1"/>
          </p:cNvSpPr>
          <p:nvPr/>
        </p:nvSpPr>
        <p:spPr bwMode="auto">
          <a:xfrm>
            <a:off x="8001000" y="5286375"/>
            <a:ext cx="714375" cy="10715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9</a:t>
            </a:r>
          </a:p>
        </p:txBody>
      </p:sp>
      <p:sp>
        <p:nvSpPr>
          <p:cNvPr id="4115" name="WordArt 11"/>
          <p:cNvSpPr>
            <a:spLocks noChangeArrowheads="1" noChangeShapeType="1" noTextEdit="1"/>
          </p:cNvSpPr>
          <p:nvPr/>
        </p:nvSpPr>
        <p:spPr bwMode="auto">
          <a:xfrm>
            <a:off x="7929563" y="1785938"/>
            <a:ext cx="642937" cy="10715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11</a:t>
            </a:r>
          </a:p>
        </p:txBody>
      </p:sp>
      <p:sp>
        <p:nvSpPr>
          <p:cNvPr id="4116" name="WordArt 12"/>
          <p:cNvSpPr>
            <a:spLocks noChangeArrowheads="1" noChangeShapeType="1" noTextEdit="1"/>
          </p:cNvSpPr>
          <p:nvPr/>
        </p:nvSpPr>
        <p:spPr bwMode="auto">
          <a:xfrm>
            <a:off x="5724525" y="5286375"/>
            <a:ext cx="719138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12</a:t>
            </a:r>
          </a:p>
        </p:txBody>
      </p:sp>
      <p:sp>
        <p:nvSpPr>
          <p:cNvPr id="21" name="Text Box 3"/>
          <p:cNvSpPr txBox="1">
            <a:spLocks noChangeArrowheads="1"/>
          </p:cNvSpPr>
          <p:nvPr/>
        </p:nvSpPr>
        <p:spPr bwMode="auto">
          <a:xfrm>
            <a:off x="714375" y="5143500"/>
            <a:ext cx="1000125" cy="1285875"/>
          </a:xfrm>
          <a:prstGeom prst="rect">
            <a:avLst/>
          </a:prstGeom>
          <a:solidFill>
            <a:schemeClr val="accent6">
              <a:lumMod val="50000"/>
            </a:schemeClr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 Box 3"/>
          <p:cNvSpPr txBox="1">
            <a:spLocks noChangeArrowheads="1"/>
          </p:cNvSpPr>
          <p:nvPr/>
        </p:nvSpPr>
        <p:spPr bwMode="auto">
          <a:xfrm>
            <a:off x="3071813" y="5214938"/>
            <a:ext cx="1000125" cy="1285875"/>
          </a:xfrm>
          <a:prstGeom prst="rect">
            <a:avLst/>
          </a:prstGeom>
          <a:solidFill>
            <a:schemeClr val="bg1">
              <a:lumMod val="75000"/>
            </a:schemeClr>
          </a:solidFill>
          <a:ln w="2857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defRPr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119" name="WordArt 9"/>
          <p:cNvSpPr>
            <a:spLocks noChangeArrowheads="1" noChangeShapeType="1" noTextEdit="1"/>
          </p:cNvSpPr>
          <p:nvPr/>
        </p:nvSpPr>
        <p:spPr bwMode="auto">
          <a:xfrm>
            <a:off x="3286125" y="5286375"/>
            <a:ext cx="644525" cy="10810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7</a:t>
            </a:r>
          </a:p>
        </p:txBody>
      </p:sp>
      <p:sp>
        <p:nvSpPr>
          <p:cNvPr id="4120" name="WordArt 5"/>
          <p:cNvSpPr>
            <a:spLocks noChangeArrowheads="1" noChangeShapeType="1" noTextEdit="1"/>
          </p:cNvSpPr>
          <p:nvPr/>
        </p:nvSpPr>
        <p:spPr bwMode="auto">
          <a:xfrm>
            <a:off x="928688" y="5214938"/>
            <a:ext cx="642937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8</a:t>
            </a:r>
          </a:p>
        </p:txBody>
      </p:sp>
      <p:sp>
        <p:nvSpPr>
          <p:cNvPr id="4121" name="WordArt 5"/>
          <p:cNvSpPr>
            <a:spLocks noChangeArrowheads="1" noChangeShapeType="1" noTextEdit="1"/>
          </p:cNvSpPr>
          <p:nvPr/>
        </p:nvSpPr>
        <p:spPr bwMode="auto">
          <a:xfrm>
            <a:off x="6858000" y="3500438"/>
            <a:ext cx="642938" cy="1143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10</a:t>
            </a:r>
          </a:p>
        </p:txBody>
      </p:sp>
    </p:spTree>
  </p:cSld>
  <p:clrMapOvr>
    <a:masterClrMapping/>
  </p:clrMapOvr>
  <p:transition spd="med">
    <p:wheel spokes="1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WordArt 3"/>
          <p:cNvSpPr>
            <a:spLocks noChangeArrowheads="1" noChangeShapeType="1" noTextEdit="1"/>
          </p:cNvSpPr>
          <p:nvPr/>
        </p:nvSpPr>
        <p:spPr bwMode="auto">
          <a:xfrm>
            <a:off x="3059113" y="4451350"/>
            <a:ext cx="1152525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11</a:t>
            </a:r>
          </a:p>
        </p:txBody>
      </p:sp>
      <p:sp>
        <p:nvSpPr>
          <p:cNvPr id="5123" name="WordArt 4"/>
          <p:cNvSpPr>
            <a:spLocks noChangeArrowheads="1" noChangeShapeType="1" noTextEdit="1"/>
          </p:cNvSpPr>
          <p:nvPr/>
        </p:nvSpPr>
        <p:spPr bwMode="auto">
          <a:xfrm>
            <a:off x="7786688" y="4379913"/>
            <a:ext cx="766762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1F497D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7</a:t>
            </a:r>
          </a:p>
        </p:txBody>
      </p:sp>
      <p:sp>
        <p:nvSpPr>
          <p:cNvPr id="5124" name="WordArt 5"/>
          <p:cNvSpPr>
            <a:spLocks noChangeArrowheads="1" noChangeShapeType="1" noTextEdit="1"/>
          </p:cNvSpPr>
          <p:nvPr/>
        </p:nvSpPr>
        <p:spPr bwMode="auto">
          <a:xfrm>
            <a:off x="1785938" y="1736725"/>
            <a:ext cx="903287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7</a:t>
            </a:r>
          </a:p>
        </p:txBody>
      </p:sp>
      <p:sp>
        <p:nvSpPr>
          <p:cNvPr id="5125" name="WordArt 6"/>
          <p:cNvSpPr>
            <a:spLocks noChangeArrowheads="1" noChangeShapeType="1" noTextEdit="1"/>
          </p:cNvSpPr>
          <p:nvPr/>
        </p:nvSpPr>
        <p:spPr bwMode="auto">
          <a:xfrm>
            <a:off x="4286250" y="1879600"/>
            <a:ext cx="1077913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10</a:t>
            </a:r>
          </a:p>
        </p:txBody>
      </p:sp>
      <p:sp>
        <p:nvSpPr>
          <p:cNvPr id="5126" name="WordArt 7"/>
          <p:cNvSpPr>
            <a:spLocks noChangeArrowheads="1" noChangeShapeType="1" noTextEdit="1"/>
          </p:cNvSpPr>
          <p:nvPr/>
        </p:nvSpPr>
        <p:spPr bwMode="auto">
          <a:xfrm>
            <a:off x="857250" y="4451350"/>
            <a:ext cx="766763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B05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9</a:t>
            </a:r>
          </a:p>
        </p:txBody>
      </p:sp>
      <p:sp>
        <p:nvSpPr>
          <p:cNvPr id="5127" name="WordArt 8"/>
          <p:cNvSpPr>
            <a:spLocks noChangeArrowheads="1" noChangeShapeType="1" noTextEdit="1"/>
          </p:cNvSpPr>
          <p:nvPr/>
        </p:nvSpPr>
        <p:spPr bwMode="auto">
          <a:xfrm>
            <a:off x="6948488" y="1808163"/>
            <a:ext cx="1152525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7964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12</a:t>
            </a:r>
          </a:p>
        </p:txBody>
      </p:sp>
      <p:sp>
        <p:nvSpPr>
          <p:cNvPr id="5128" name="WordArt 9"/>
          <p:cNvSpPr>
            <a:spLocks noChangeArrowheads="1" noChangeShapeType="1" noTextEdit="1"/>
          </p:cNvSpPr>
          <p:nvPr/>
        </p:nvSpPr>
        <p:spPr bwMode="auto">
          <a:xfrm>
            <a:off x="5643563" y="4451350"/>
            <a:ext cx="765175" cy="1638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33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8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512888" y="1592263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071938" y="1593850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858000" y="1593850"/>
            <a:ext cx="1357313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42938" y="4165600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928938" y="4165600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357813" y="4094163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00938" y="4094163"/>
            <a:ext cx="1357312" cy="2143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6" name="WordArt 2"/>
          <p:cNvSpPr>
            <a:spLocks noChangeArrowheads="1" noChangeShapeType="1" noTextEdit="1"/>
          </p:cNvSpPr>
          <p:nvPr/>
        </p:nvSpPr>
        <p:spPr bwMode="auto">
          <a:xfrm>
            <a:off x="250825" y="260350"/>
            <a:ext cx="8642350" cy="7842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>
                <a:ln w="254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6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WHAT  NUMBER  -  WHAT  COLOUR</a:t>
            </a:r>
          </a:p>
        </p:txBody>
      </p:sp>
    </p:spTree>
  </p:cSld>
  <p:clrMapOvr>
    <a:masterClrMapping/>
  </p:clrMapOvr>
  <p:transition spd="med">
    <p:wheel spokes="1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Obdélník 1"/>
          <p:cNvSpPr>
            <a:spLocks noChangeArrowheads="1"/>
          </p:cNvSpPr>
          <p:nvPr/>
        </p:nvSpPr>
        <p:spPr bwMode="auto">
          <a:xfrm>
            <a:off x="684213" y="836613"/>
            <a:ext cx="7200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http://www.gify.nou.cz/</a:t>
            </a:r>
          </a:p>
        </p:txBody>
      </p:sp>
    </p:spTree>
  </p:cSld>
  <p:clrMapOvr>
    <a:masterClrMapping/>
  </p:clrMapOvr>
  <p:transition spd="med">
    <p:wheel spokes="1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61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N U M B E R S  -  C O L O U R S odkryj :  urči  číslo  -  barvu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30</cp:revision>
  <dcterms:created xsi:type="dcterms:W3CDTF">2009-10-22T20:19:30Z</dcterms:created>
  <dcterms:modified xsi:type="dcterms:W3CDTF">2011-02-11T07:16:42Z</dcterms:modified>
</cp:coreProperties>
</file>