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64" r:id="rId4"/>
    <p:sldId id="265" r:id="rId5"/>
    <p:sldId id="263" r:id="rId6"/>
    <p:sldId id="262" r:id="rId7"/>
    <p:sldId id="266" r:id="rId8"/>
    <p:sldId id="267" r:id="rId9"/>
    <p:sldId id="268" r:id="rId10"/>
    <p:sldId id="270" r:id="rId11"/>
    <p:sldId id="269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372" autoAdjust="0"/>
    <p:restoredTop sz="94660"/>
  </p:normalViewPr>
  <p:slideViewPr>
    <p:cSldViewPr>
      <p:cViewPr>
        <p:scale>
          <a:sx n="100" d="100"/>
          <a:sy n="100" d="100"/>
        </p:scale>
        <p:origin x="-342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pull dir="ld"/>
    <p:sndAc>
      <p:stSnd>
        <p:snd r:embed="rId1" name="camera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8CF0F9-C6C4-401D-B8F8-4D9FEE20746D}" type="datetimeFigureOut">
              <a:rPr lang="cs-CZ" smtClean="0"/>
              <a:pPr/>
              <a:t>11.2.2011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D1CEA40-8081-492A-8965-F3FCF7D84E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pull dir="ld"/>
    <p:sndAc>
      <p:stSnd>
        <p:snd r:embed="rId13" name="camera.wav"/>
      </p:stSnd>
    </p:sndAc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.jpeg"/><Relationship Id="rId4" Type="http://schemas.openxmlformats.org/officeDocument/2006/relationships/audio" Target="../media/audio4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jpeg"/><Relationship Id="rId4" Type="http://schemas.openxmlformats.org/officeDocument/2006/relationships/audio" Target="../media/audio4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.jpeg"/><Relationship Id="rId4" Type="http://schemas.openxmlformats.org/officeDocument/2006/relationships/audio" Target="../media/audio4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jpeg"/><Relationship Id="rId4" Type="http://schemas.openxmlformats.org/officeDocument/2006/relationships/audio" Target="../media/audio4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audio" Target="../media/audio4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jpeg"/><Relationship Id="rId4" Type="http://schemas.openxmlformats.org/officeDocument/2006/relationships/audio" Target="../media/audio4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jpeg"/><Relationship Id="rId4" Type="http://schemas.openxmlformats.org/officeDocument/2006/relationships/audio" Target="../media/audio4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3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audio" Target="../media/audio4.wav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ecvv.com/upload/Product/20084/China_School_bag2008471623384.JPG" TargetMode="External"/><Relationship Id="rId3" Type="http://schemas.openxmlformats.org/officeDocument/2006/relationships/hyperlink" Target="http://ivt-vyuka.ic.cz/images/hardware/IBM%20PC2.jpg" TargetMode="External"/><Relationship Id="rId7" Type="http://schemas.openxmlformats.org/officeDocument/2006/relationships/hyperlink" Target="http://manufacturedenvironments.com/2006/09/cassette-couture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llianz.cz/obcane/produkty/pojisteni-osob/detske-pojisteni/pastelka/vyherci/" TargetMode="External"/><Relationship Id="rId5" Type="http://schemas.openxmlformats.org/officeDocument/2006/relationships/hyperlink" Target="http://fyzmatik.pise.cz/119220-jak-gumuje-guma.html" TargetMode="External"/><Relationship Id="rId10" Type="http://schemas.openxmlformats.org/officeDocument/2006/relationships/hyperlink" Target="http://files.ffproduction.webnode.cz/200000093-b3b2ab4ac7/nabidka-darby-frosty-big.jpg" TargetMode="External"/><Relationship Id="rId4" Type="http://schemas.openxmlformats.org/officeDocument/2006/relationships/hyperlink" Target="http://www.my-family-fun.com/pictures/high-school-musical-pencil-case-troy-gabriella-sharpay-1.jpg" TargetMode="External"/><Relationship Id="rId9" Type="http://schemas.openxmlformats.org/officeDocument/2006/relationships/hyperlink" Target="http://www.obalyonline.cz/products/w500jpg/234500400300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WHAT   IS   IT ?</a:t>
            </a:r>
            <a:br>
              <a:rPr lang="cs-CZ" dirty="0" smtClean="0"/>
            </a:br>
            <a:r>
              <a:rPr lang="cs-CZ" sz="3200" dirty="0" smtClean="0"/>
              <a:t>prezentace  -  nová  slovíčka</a:t>
            </a: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endParaRPr lang="cs-CZ" sz="1600" dirty="0" smtClean="0"/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Autor:     </a:t>
            </a:r>
            <a:r>
              <a:rPr lang="cs-CZ" sz="1600" b="1" dirty="0" smtClean="0"/>
              <a:t>Vladimír   Mizera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dirty="0" smtClean="0"/>
              <a:t>Vytvořeno v rámci v projektu „EU peníze školám“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sz="1600" b="1" dirty="0" smtClean="0"/>
              <a:t>OP VK oblast podpory 1.4 s názvem Zlepšení podmínek pro vzdělávání na základních školách</a:t>
            </a:r>
            <a:endParaRPr lang="cs-CZ" sz="1600" dirty="0"/>
          </a:p>
        </p:txBody>
      </p:sp>
      <p:pic>
        <p:nvPicPr>
          <p:cNvPr id="2052" name="Obrázek 3" descr="logo_EU.jpg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150" y="476250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WordArt 1"/>
          <p:cNvSpPr>
            <a:spLocks noChangeArrowheads="1" noChangeShapeType="1" noTextEdit="1"/>
          </p:cNvSpPr>
          <p:nvPr/>
        </p:nvSpPr>
        <p:spPr bwMode="auto">
          <a:xfrm rot="20508681">
            <a:off x="1110330" y="2027830"/>
            <a:ext cx="7776640" cy="1728191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b="1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gradFill rotWithShape="0">
                  <a:gsLst>
                    <a:gs pos="0">
                      <a:srgbClr val="A603AB"/>
                    </a:gs>
                    <a:gs pos="12000">
                      <a:srgbClr val="E81766"/>
                    </a:gs>
                    <a:gs pos="27000">
                      <a:srgbClr val="EE3F17"/>
                    </a:gs>
                    <a:gs pos="48000">
                      <a:srgbClr val="FFFF00"/>
                    </a:gs>
                    <a:gs pos="64999">
                      <a:srgbClr val="1A8D48"/>
                    </a:gs>
                    <a:gs pos="78999">
                      <a:srgbClr val="0819FB"/>
                    </a:gs>
                    <a:gs pos="100000">
                      <a:srgbClr val="A603AB"/>
                    </a:gs>
                  </a:gsLst>
                  <a:lin ang="0" scaled="1"/>
                </a:gradFill>
                <a:effectLst>
                  <a:outerShdw dist="35921" dir="2700000" sy="50000" kx="2115830" algn="bl" rotWithShape="0">
                    <a:srgbClr val="C0C0C0">
                      <a:alpha val="80000"/>
                    </a:srgbClr>
                  </a:outerShdw>
                </a:effectLst>
                <a:latin typeface="Arial Black"/>
              </a:rPr>
              <a:t>WHAT  IS  IT ?</a:t>
            </a:r>
            <a:endParaRPr lang="cs-CZ" sz="3600" b="1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gradFill rotWithShape="0">
                <a:gsLst>
                  <a:gs pos="0">
                    <a:srgbClr val="A603AB"/>
                  </a:gs>
                  <a:gs pos="12000">
                    <a:srgbClr val="E81766"/>
                  </a:gs>
                  <a:gs pos="27000">
                    <a:srgbClr val="EE3F17"/>
                  </a:gs>
                  <a:gs pos="48000">
                    <a:srgbClr val="FFFF00"/>
                  </a:gs>
                  <a:gs pos="64999">
                    <a:srgbClr val="1A8D48"/>
                  </a:gs>
                  <a:gs pos="78999">
                    <a:srgbClr val="0819FB"/>
                  </a:gs>
                  <a:gs pos="100000">
                    <a:srgbClr val="A603AB"/>
                  </a:gs>
                </a:gsLst>
                <a:lin ang="0" scaled="1"/>
              </a:gradFill>
              <a:effectLst>
                <a:outerShdw dist="35921" dir="2700000" sy="50000" kx="2115830" algn="bl" rotWithShape="0">
                  <a:srgbClr val="C0C0C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92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explod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IT´S   A   COMPUTER.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627784" y="1700808"/>
            <a:ext cx="4176464" cy="31880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WHAT   IS   IT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9" presetClass="entr" presetSubtype="0" de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WHAT   IS   IT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IT´S   A   PENCIL  CASE.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8194" name="Picture 2" descr="http://www.my-family-fun.com/pictures/high-school-musical-pencil-case-troy-gabriella-sharpay-1.jpg"/>
          <p:cNvPicPr>
            <a:picLocks noChangeAspect="1" noChangeArrowheads="1"/>
          </p:cNvPicPr>
          <p:nvPr/>
        </p:nvPicPr>
        <p:blipFill>
          <a:blip r:embed="rId5" cstate="print"/>
          <a:srcRect t="19656" b="21377"/>
          <a:stretch>
            <a:fillRect/>
          </a:stretch>
        </p:blipFill>
        <p:spPr bwMode="auto">
          <a:xfrm>
            <a:off x="1691680" y="1628800"/>
            <a:ext cx="5544616" cy="326950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IT´S   A   BLUE   PENCIL.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5122" name="Picture 2" descr="http://www.allianz.cz/download.php?FNAME=1201530329.upl&amp;ANAME=pastelka_soutez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131840" y="1484784"/>
            <a:ext cx="2690191" cy="3456384"/>
          </a:xfrm>
          <a:prstGeom prst="rect">
            <a:avLst/>
          </a:prstGeom>
          <a:noFill/>
        </p:spPr>
      </p:pic>
      <p:sp>
        <p:nvSpPr>
          <p:cNvPr id="5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WHAT   IS   IT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IT´S   A   CASSETTE.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3076" name="Picture 4" descr="Manufactured Environments - Life in the Digital Gulag"/>
          <p:cNvPicPr>
            <a:picLocks noChangeAspect="1" noChangeArrowheads="1"/>
          </p:cNvPicPr>
          <p:nvPr/>
        </p:nvPicPr>
        <p:blipFill>
          <a:blip r:embed="rId5" cstate="print"/>
          <a:srcRect l="2501" t="1917" r="2371" b="6053"/>
          <a:stretch>
            <a:fillRect/>
          </a:stretch>
        </p:blipFill>
        <p:spPr bwMode="auto">
          <a:xfrm>
            <a:off x="2238998" y="1760434"/>
            <a:ext cx="4383993" cy="2862841"/>
          </a:xfrm>
          <a:prstGeom prst="rect">
            <a:avLst/>
          </a:prstGeom>
          <a:noFill/>
        </p:spPr>
      </p:pic>
      <p:sp>
        <p:nvSpPr>
          <p:cNvPr id="5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WHAT   IS   IT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9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pise.cz/blog/img/fyzmatik/132200.jpg"/>
          <p:cNvPicPr>
            <a:picLocks noChangeAspect="1" noChangeArrowheads="1"/>
          </p:cNvPicPr>
          <p:nvPr/>
        </p:nvPicPr>
        <p:blipFill>
          <a:blip r:embed="rId5" cstate="print"/>
          <a:srcRect l="14204" t="5727" r="8461" b="5501"/>
          <a:stretch>
            <a:fillRect/>
          </a:stretch>
        </p:blipFill>
        <p:spPr bwMode="auto">
          <a:xfrm rot="2546020">
            <a:off x="2843808" y="1124744"/>
            <a:ext cx="3528392" cy="4464496"/>
          </a:xfrm>
          <a:prstGeom prst="rect">
            <a:avLst/>
          </a:prstGeom>
          <a:noFill/>
        </p:spPr>
      </p:pic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IT´S   A   </a:t>
            </a:r>
            <a:r>
              <a:rPr lang="cs-CZ" sz="3600" i="1" kern="1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RUBBER.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5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WHAT   IS   IT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7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IT´S   A   SCHOOL   BAG.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5" cstate="print"/>
          <a:srcRect t="8374" r="6230"/>
          <a:stretch>
            <a:fillRect/>
          </a:stretch>
        </p:blipFill>
        <p:spPr bwMode="auto">
          <a:xfrm>
            <a:off x="3059832" y="1484784"/>
            <a:ext cx="2443160" cy="31822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WHAT   IS   IT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0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0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2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D:\DUM VLADIMÍR MIZERA 2010-2011\I  9. LEKCE  WHAT IS IT\PICTURES\BOX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11760" y="1700808"/>
            <a:ext cx="3958041" cy="3096344"/>
          </a:xfrm>
          <a:prstGeom prst="rect">
            <a:avLst/>
          </a:prstGeom>
          <a:noFill/>
        </p:spPr>
      </p:pic>
      <p:sp>
        <p:nvSpPr>
          <p:cNvPr id="4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IT´S   A   BOX.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5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WHAT   IS   IT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8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WordArt 2"/>
          <p:cNvSpPr>
            <a:spLocks noChangeArrowheads="1" noChangeShapeType="1" noTextEdit="1"/>
          </p:cNvSpPr>
          <p:nvPr/>
        </p:nvSpPr>
        <p:spPr bwMode="auto">
          <a:xfrm>
            <a:off x="467544" y="260648"/>
            <a:ext cx="8352928" cy="1144463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00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WHAT   IS   IT ?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00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sp>
        <p:nvSpPr>
          <p:cNvPr id="3" name="WordArt 3"/>
          <p:cNvSpPr>
            <a:spLocks noChangeArrowheads="1" noChangeShapeType="1" noTextEdit="1"/>
          </p:cNvSpPr>
          <p:nvPr/>
        </p:nvSpPr>
        <p:spPr bwMode="auto">
          <a:xfrm>
            <a:off x="251520" y="5085184"/>
            <a:ext cx="8712968" cy="1288479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</a:bodyPr>
          <a:lstStyle/>
          <a:p>
            <a:pPr algn="ctr" rtl="0"/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IT´S   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6">
                    <a:lumMod val="75000"/>
                  </a:schemeClr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AN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   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chemeClr val="accent6">
                    <a:lumMod val="75000"/>
                  </a:schemeClr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O</a:t>
            </a:r>
            <a:r>
              <a:rPr lang="cs-CZ" sz="3600" i="1" kern="10" spc="0" dirty="0" smtClean="0">
                <a:ln w="22225">
                  <a:solidFill>
                    <a:srgbClr val="000000"/>
                  </a:solidFill>
                  <a:round/>
                  <a:headEnd/>
                  <a:tailEnd/>
                </a:ln>
                <a:solidFill>
                  <a:srgbClr val="FFFF00"/>
                </a:solidFill>
                <a:effectLst>
                  <a:outerShdw dist="35921" dir="2700000" algn="ctr" rotWithShape="0">
                    <a:srgbClr val="808080">
                      <a:alpha val="80000"/>
                    </a:srgbClr>
                  </a:outerShdw>
                </a:effectLst>
                <a:latin typeface="Arial Black"/>
              </a:rPr>
              <a:t>RANGE   PEN.</a:t>
            </a:r>
            <a:endParaRPr lang="cs-CZ" sz="3600" i="1" kern="10" spc="0" dirty="0">
              <a:ln w="22225">
                <a:solidFill>
                  <a:srgbClr val="000000"/>
                </a:solidFill>
                <a:round/>
                <a:headEnd/>
                <a:tailEnd/>
              </a:ln>
              <a:solidFill>
                <a:srgbClr val="FFFF00"/>
              </a:solidFill>
              <a:effectLst>
                <a:outerShdw dist="35921" dir="2700000" algn="ctr" rotWithShape="0">
                  <a:srgbClr val="808080">
                    <a:alpha val="80000"/>
                  </a:srgbClr>
                </a:outerShdw>
              </a:effectLst>
              <a:latin typeface="Arial Black"/>
            </a:endParaRPr>
          </a:p>
        </p:txBody>
      </p:sp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rot="3442756">
            <a:off x="3841619" y="356348"/>
            <a:ext cx="674341" cy="5816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253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3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3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"/>
                                  </p:iterate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3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4" name="typ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07504" y="404664"/>
            <a:ext cx="8928992" cy="480131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u="sng" dirty="0" smtClean="0">
                <a:hlinkClick r:id="rId3"/>
              </a:rPr>
              <a:t>http://ivt-vyuka.ic.cz/images/hardware/IBM%20PC2.jpg</a:t>
            </a:r>
            <a:r>
              <a:rPr lang="cs-CZ" b="1" dirty="0" smtClean="0"/>
              <a:t>  </a:t>
            </a:r>
          </a:p>
          <a:p>
            <a:endParaRPr lang="cs-CZ" b="1" dirty="0" smtClean="0"/>
          </a:p>
          <a:p>
            <a:r>
              <a:rPr lang="cs-CZ" b="1" u="sng" dirty="0" smtClean="0">
                <a:hlinkClick r:id="rId4"/>
              </a:rPr>
              <a:t>http://www.my-</a:t>
            </a:r>
            <a:r>
              <a:rPr lang="cs-CZ" b="1" u="sng" dirty="0" err="1" smtClean="0">
                <a:hlinkClick r:id="rId4"/>
              </a:rPr>
              <a:t>family</a:t>
            </a:r>
            <a:r>
              <a:rPr lang="cs-CZ" b="1" u="sng" dirty="0" smtClean="0">
                <a:hlinkClick r:id="rId4"/>
              </a:rPr>
              <a:t>-</a:t>
            </a:r>
            <a:r>
              <a:rPr lang="cs-CZ" b="1" u="sng" dirty="0" err="1" smtClean="0">
                <a:hlinkClick r:id="rId4"/>
              </a:rPr>
              <a:t>fun.com</a:t>
            </a:r>
            <a:r>
              <a:rPr lang="cs-CZ" b="1" u="sng" dirty="0" smtClean="0">
                <a:hlinkClick r:id="rId4"/>
              </a:rPr>
              <a:t>/</a:t>
            </a:r>
            <a:r>
              <a:rPr lang="cs-CZ" b="1" u="sng" dirty="0" err="1" smtClean="0">
                <a:hlinkClick r:id="rId4"/>
              </a:rPr>
              <a:t>pictures</a:t>
            </a:r>
            <a:r>
              <a:rPr lang="cs-CZ" b="1" u="sng" dirty="0" smtClean="0">
                <a:hlinkClick r:id="rId4"/>
              </a:rPr>
              <a:t>/</a:t>
            </a:r>
            <a:r>
              <a:rPr lang="cs-CZ" b="1" u="sng" dirty="0" err="1" smtClean="0">
                <a:hlinkClick r:id="rId4"/>
              </a:rPr>
              <a:t>high</a:t>
            </a:r>
            <a:r>
              <a:rPr lang="cs-CZ" b="1" u="sng" dirty="0" smtClean="0">
                <a:hlinkClick r:id="rId4"/>
              </a:rPr>
              <a:t>-</a:t>
            </a:r>
            <a:r>
              <a:rPr lang="cs-CZ" b="1" u="sng" dirty="0" err="1" smtClean="0">
                <a:hlinkClick r:id="rId4"/>
              </a:rPr>
              <a:t>school</a:t>
            </a:r>
            <a:r>
              <a:rPr lang="cs-CZ" b="1" u="sng" dirty="0" smtClean="0">
                <a:hlinkClick r:id="rId4"/>
              </a:rPr>
              <a:t>-musical-</a:t>
            </a:r>
            <a:r>
              <a:rPr lang="cs-CZ" b="1" u="sng" dirty="0" err="1" smtClean="0">
                <a:hlinkClick r:id="rId4"/>
              </a:rPr>
              <a:t>pencil</a:t>
            </a:r>
            <a:r>
              <a:rPr lang="cs-CZ" b="1" u="sng" dirty="0" smtClean="0">
                <a:hlinkClick r:id="rId4"/>
              </a:rPr>
              <a:t>-case-</a:t>
            </a:r>
            <a:r>
              <a:rPr lang="cs-CZ" b="1" u="sng" dirty="0" err="1" smtClean="0">
                <a:hlinkClick r:id="rId4"/>
              </a:rPr>
              <a:t>troy</a:t>
            </a:r>
            <a:r>
              <a:rPr lang="cs-CZ" b="1" u="sng" dirty="0" smtClean="0">
                <a:hlinkClick r:id="rId4"/>
              </a:rPr>
              <a:t>-</a:t>
            </a:r>
            <a:r>
              <a:rPr lang="cs-CZ" b="1" u="sng" dirty="0" err="1" smtClean="0">
                <a:hlinkClick r:id="rId4"/>
              </a:rPr>
              <a:t>gabriella</a:t>
            </a:r>
            <a:r>
              <a:rPr lang="cs-CZ" b="1" u="sng" dirty="0" smtClean="0">
                <a:hlinkClick r:id="rId4"/>
              </a:rPr>
              <a:t>-</a:t>
            </a:r>
            <a:r>
              <a:rPr lang="cs-CZ" b="1" u="sng" dirty="0" err="1" smtClean="0">
                <a:hlinkClick r:id="rId4"/>
              </a:rPr>
              <a:t>sharpay</a:t>
            </a:r>
            <a:r>
              <a:rPr lang="cs-CZ" b="1" u="sng" dirty="0" smtClean="0">
                <a:hlinkClick r:id="rId4"/>
              </a:rPr>
              <a:t>-1.jpg</a:t>
            </a:r>
            <a:endParaRPr lang="cs-CZ" b="1" u="sng" dirty="0" smtClean="0"/>
          </a:p>
          <a:p>
            <a:endParaRPr lang="cs-CZ" b="1" dirty="0" smtClean="0"/>
          </a:p>
          <a:p>
            <a:r>
              <a:rPr lang="cs-CZ" b="1" u="sng" dirty="0" smtClean="0">
                <a:hlinkClick r:id="rId5"/>
              </a:rPr>
              <a:t>http://fyzmatik.pise.cz/119220-jak-gumuje-guma.html</a:t>
            </a:r>
            <a:r>
              <a:rPr lang="cs-CZ" b="1" dirty="0" smtClean="0"/>
              <a:t>  </a:t>
            </a:r>
          </a:p>
          <a:p>
            <a:r>
              <a:rPr lang="cs-CZ" b="1" dirty="0" smtClean="0"/>
              <a:t> </a:t>
            </a:r>
          </a:p>
          <a:p>
            <a:r>
              <a:rPr lang="cs-CZ" b="1" u="sng" dirty="0" smtClean="0">
                <a:hlinkClick r:id="rId6"/>
              </a:rPr>
              <a:t>http://www.</a:t>
            </a:r>
            <a:r>
              <a:rPr lang="cs-CZ" b="1" u="sng" dirty="0" err="1" smtClean="0">
                <a:hlinkClick r:id="rId6"/>
              </a:rPr>
              <a:t>allianz.cz</a:t>
            </a:r>
            <a:r>
              <a:rPr lang="cs-CZ" b="1" u="sng" dirty="0" smtClean="0">
                <a:hlinkClick r:id="rId6"/>
              </a:rPr>
              <a:t>/</a:t>
            </a:r>
            <a:r>
              <a:rPr lang="cs-CZ" b="1" u="sng" dirty="0" err="1" smtClean="0">
                <a:hlinkClick r:id="rId6"/>
              </a:rPr>
              <a:t>obcane</a:t>
            </a:r>
            <a:r>
              <a:rPr lang="cs-CZ" b="1" u="sng" dirty="0" smtClean="0">
                <a:hlinkClick r:id="rId6"/>
              </a:rPr>
              <a:t>/produkty/</a:t>
            </a:r>
            <a:r>
              <a:rPr lang="cs-CZ" b="1" u="sng" dirty="0" err="1" smtClean="0">
                <a:hlinkClick r:id="rId6"/>
              </a:rPr>
              <a:t>pojisteni</a:t>
            </a:r>
            <a:r>
              <a:rPr lang="cs-CZ" b="1" u="sng" dirty="0" smtClean="0">
                <a:hlinkClick r:id="rId6"/>
              </a:rPr>
              <a:t>-osob/</a:t>
            </a:r>
            <a:r>
              <a:rPr lang="cs-CZ" b="1" u="sng" dirty="0" err="1" smtClean="0">
                <a:hlinkClick r:id="rId6"/>
              </a:rPr>
              <a:t>detske</a:t>
            </a:r>
            <a:r>
              <a:rPr lang="cs-CZ" b="1" u="sng" dirty="0" smtClean="0">
                <a:hlinkClick r:id="rId6"/>
              </a:rPr>
              <a:t>-</a:t>
            </a:r>
            <a:r>
              <a:rPr lang="cs-CZ" b="1" u="sng" dirty="0" err="1" smtClean="0">
                <a:hlinkClick r:id="rId6"/>
              </a:rPr>
              <a:t>pojisteni</a:t>
            </a:r>
            <a:r>
              <a:rPr lang="cs-CZ" b="1" u="sng" dirty="0" smtClean="0">
                <a:hlinkClick r:id="rId6"/>
              </a:rPr>
              <a:t>/pastelka/</a:t>
            </a:r>
            <a:r>
              <a:rPr lang="cs-CZ" b="1" u="sng" dirty="0" err="1" smtClean="0">
                <a:hlinkClick r:id="rId6"/>
              </a:rPr>
              <a:t>vyherci</a:t>
            </a:r>
            <a:r>
              <a:rPr lang="cs-CZ" b="1" u="sng" dirty="0" smtClean="0">
                <a:hlinkClick r:id="rId6"/>
              </a:rPr>
              <a:t>/</a:t>
            </a:r>
            <a:endParaRPr lang="cs-CZ" b="1" u="sng" dirty="0" smtClean="0"/>
          </a:p>
          <a:p>
            <a:endParaRPr lang="cs-CZ" b="1" dirty="0" smtClean="0"/>
          </a:p>
          <a:p>
            <a:r>
              <a:rPr lang="cs-CZ" b="1" u="sng" dirty="0" smtClean="0">
                <a:hlinkClick r:id="rId7"/>
              </a:rPr>
              <a:t>http://manufacturedenvironments.com/2006/09/cassette-couture/</a:t>
            </a:r>
            <a:endParaRPr lang="cs-CZ" b="1" u="sng" dirty="0" smtClean="0"/>
          </a:p>
          <a:p>
            <a:endParaRPr lang="cs-CZ" b="1" dirty="0" smtClean="0"/>
          </a:p>
          <a:p>
            <a:r>
              <a:rPr lang="cs-CZ" b="1" u="sng" dirty="0" smtClean="0">
                <a:hlinkClick r:id="rId8"/>
              </a:rPr>
              <a:t>http://upload.ecvv.com/upload/Product/20084/China_School_bag2008471623384.JPG</a:t>
            </a:r>
            <a:endParaRPr lang="cs-CZ" b="1" u="sng" dirty="0" smtClean="0"/>
          </a:p>
          <a:p>
            <a:endParaRPr lang="cs-CZ" b="1" dirty="0" smtClean="0"/>
          </a:p>
          <a:p>
            <a:r>
              <a:rPr lang="cs-CZ" b="1" u="sng" dirty="0" smtClean="0">
                <a:hlinkClick r:id="rId9"/>
              </a:rPr>
              <a:t>http://www.</a:t>
            </a:r>
            <a:r>
              <a:rPr lang="cs-CZ" b="1" u="sng" dirty="0" err="1" smtClean="0">
                <a:hlinkClick r:id="rId9"/>
              </a:rPr>
              <a:t>obalyonline.cz</a:t>
            </a:r>
            <a:r>
              <a:rPr lang="cs-CZ" b="1" u="sng" dirty="0" smtClean="0">
                <a:hlinkClick r:id="rId9"/>
              </a:rPr>
              <a:t>/</a:t>
            </a:r>
            <a:r>
              <a:rPr lang="cs-CZ" b="1" u="sng" dirty="0" err="1" smtClean="0">
                <a:hlinkClick r:id="rId9"/>
              </a:rPr>
              <a:t>products</a:t>
            </a:r>
            <a:r>
              <a:rPr lang="cs-CZ" b="1" u="sng" dirty="0" smtClean="0">
                <a:hlinkClick r:id="rId9"/>
              </a:rPr>
              <a:t>/w500jpg/234500400300.jpg</a:t>
            </a:r>
            <a:r>
              <a:rPr lang="cs-CZ" b="1" dirty="0" smtClean="0"/>
              <a:t>  </a:t>
            </a:r>
          </a:p>
          <a:p>
            <a:endParaRPr lang="cs-CZ" b="1" dirty="0" smtClean="0"/>
          </a:p>
          <a:p>
            <a:r>
              <a:rPr lang="cs-CZ" b="1" dirty="0" smtClean="0">
                <a:hlinkClick r:id="rId10"/>
              </a:rPr>
              <a:t>http://files.ffproduction.webnode.cz/200000093-b3b2ab4ac7/nabidka-darby-frosty-big.jpg</a:t>
            </a:r>
            <a:endParaRPr lang="cs-CZ" b="1" dirty="0" smtClean="0"/>
          </a:p>
          <a:p>
            <a:endParaRPr lang="cs-CZ" b="1" dirty="0"/>
          </a:p>
        </p:txBody>
      </p:sp>
    </p:spTree>
  </p:cSld>
  <p:clrMapOvr>
    <a:masterClrMapping/>
  </p:clrMapOvr>
  <p:transition spd="slow">
    <p:pull dir="ld"/>
    <p:sndAc>
      <p:stSnd>
        <p:snd r:embed="rId2" name="camera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136</TotalTime>
  <Words>109</Words>
  <Application>Microsoft Office PowerPoint</Application>
  <PresentationFormat>Předvádění na obrazovce (4:3)</PresentationFormat>
  <Paragraphs>37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WHAT   IS   IT ? prezentace  -  nová  slovíčka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Vláďa</dc:creator>
  <cp:lastModifiedBy>mizera</cp:lastModifiedBy>
  <cp:revision>38</cp:revision>
  <dcterms:created xsi:type="dcterms:W3CDTF">2010-08-04T07:19:36Z</dcterms:created>
  <dcterms:modified xsi:type="dcterms:W3CDTF">2011-02-11T07:16:59Z</dcterms:modified>
</cp:coreProperties>
</file>