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EF15C-16F6-4870-ADFE-39870475103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565F-CCED-4735-A9D0-9BF525BF2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5207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EF15C-16F6-4870-ADFE-39870475103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565F-CCED-4735-A9D0-9BF525BF2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0849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EF15C-16F6-4870-ADFE-39870475103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565F-CCED-4735-A9D0-9BF525BF2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4274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EF15C-16F6-4870-ADFE-39870475103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565F-CCED-4735-A9D0-9BF525BF2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7267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EF15C-16F6-4870-ADFE-39870475103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565F-CCED-4735-A9D0-9BF525BF2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2661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EF15C-16F6-4870-ADFE-39870475103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565F-CCED-4735-A9D0-9BF525BF2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6758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EF15C-16F6-4870-ADFE-39870475103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565F-CCED-4735-A9D0-9BF525BF2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46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EF15C-16F6-4870-ADFE-39870475103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565F-CCED-4735-A9D0-9BF525BF2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5570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EF15C-16F6-4870-ADFE-39870475103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565F-CCED-4735-A9D0-9BF525BF2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4041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EF15C-16F6-4870-ADFE-39870475103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565F-CCED-4735-A9D0-9BF525BF2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9093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EF15C-16F6-4870-ADFE-39870475103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565F-CCED-4735-A9D0-9BF525BF2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730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FEF15C-16F6-4870-ADFE-39870475103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A565F-CCED-4735-A9D0-9BF525BF2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1345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35000">
                <a:srgbClr val="FEE7F2"/>
              </a:gs>
              <a:gs pos="51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4426" y="286216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4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90173" y="1700808"/>
            <a:ext cx="3363654" cy="30963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75316183"/>
              </p:ext>
            </p:extLst>
          </p:nvPr>
        </p:nvGraphicFramePr>
        <p:xfrm>
          <a:off x="647564" y="515719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Angličtina hrou pro 3. a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VY_32_INOVACE_07_Complete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sentences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6" name="Picture 3" descr="C:\Users\OEM\AppData\Local\Microsoft\Windows\Temporary Internet Files\Content.IE5\X299I2P1\MC9003469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824" y="2407605"/>
            <a:ext cx="1800225" cy="168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OEM\AppData\Local\Microsoft\Windows\Temporary Internet Files\Content.IE5\SPEY40MK\MC900433911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8296" y="2576512"/>
            <a:ext cx="170497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5945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35000">
                <a:srgbClr val="FEE7F2"/>
              </a:gs>
              <a:gs pos="51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6776" y="620688"/>
            <a:ext cx="82809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Sestav věty a napiš je:</a:t>
            </a:r>
          </a:p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Make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the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sentences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 and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write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: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683568" y="3068960"/>
            <a:ext cx="2304256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3455876" y="3068960"/>
            <a:ext cx="2376264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6228184" y="3068960"/>
            <a:ext cx="2232248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539552" y="6309320"/>
            <a:ext cx="8208912" cy="216024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Users\OEM\AppData\Local\Microsoft\Windows\Temporary Internet Files\Content.IE5\X299I2P1\MC900346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496" y="200000"/>
            <a:ext cx="900112" cy="84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OEM\AppData\Local\Microsoft\Windows\Temporary Internet Files\Content.IE5\SPEY40MK\MC90043391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1916832"/>
            <a:ext cx="852487" cy="85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93667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75763E-7 L 5E-6 0.13645 C 5E-6 0.19727 -0.08177 0.27266 -0.1481 0.27266 L -0.29532 0.27266 " pathEditMode="relative" rAng="0" ptsTypes="FfFF">
                                      <p:cBhvr>
                                        <p:cTn id="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74" y="1362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75763E-7 L -2.5E-6 0.13645 C -2.5E-6 0.19727 -0.07205 0.27266 -0.13038 0.27266 L -0.25972 0.27266 " pathEditMode="relative" rAng="0" ptsTypes="FfFF">
                                      <p:cBhvr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86" y="13622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75763E-7 L -4.44444E-6 0.13645 C -4.44444E-6 0.19727 0.15365 0.27266 0.279 0.27266 L 0.55921 0.27266 " pathEditMode="relative" rAng="0" ptsTypes="FfFF">
                                      <p:cBhvr>
                                        <p:cTn id="1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951" y="136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35000">
                <a:srgbClr val="FEE7F2"/>
              </a:gs>
              <a:gs pos="51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6776" y="620688"/>
            <a:ext cx="82809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Sestav věty a napiš je:</a:t>
            </a:r>
          </a:p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Make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the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sentences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 and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write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: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683568" y="3068960"/>
            <a:ext cx="2304256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NAME?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3455876" y="3068960"/>
            <a:ext cx="2376264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WHAT‘S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6228184" y="3068960"/>
            <a:ext cx="2232248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539552" y="6309320"/>
            <a:ext cx="8208912" cy="216024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Users\OEM\AppData\Local\Microsoft\Windows\Temporary Internet Files\Content.IE5\X299I2P1\MC900346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496" y="200000"/>
            <a:ext cx="900112" cy="84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OEM\AppData\Local\Microsoft\Windows\Temporary Internet Files\Content.IE5\SPEY40MK\MC90043391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1916832"/>
            <a:ext cx="852487" cy="85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92853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75763E-7 L 5E-6 0.13645 C 5E-6 0.19727 -0.08177 0.27266 -0.1481 0.27266 L -0.29532 0.27266 " pathEditMode="relative" rAng="0" ptsTypes="FfFF">
                                      <p:cBhvr>
                                        <p:cTn id="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74" y="1362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75763E-7 L -2.5E-6 0.13645 C -2.5E-6 0.19727 -0.07205 0.27266 -0.13038 0.27266 L -0.25972 0.27266 " pathEditMode="relative" rAng="0" ptsTypes="FfFF">
                                      <p:cBhvr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86" y="13622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75763E-7 L -4.44444E-6 0.13645 C -4.44444E-6 0.19727 0.15365 0.27266 0.279 0.27266 L 0.55921 0.27266 " pathEditMode="relative" rAng="0" ptsTypes="FfFF">
                                      <p:cBhvr>
                                        <p:cTn id="1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951" y="136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35000">
                <a:srgbClr val="FEE7F2"/>
              </a:gs>
              <a:gs pos="51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6776" y="620688"/>
            <a:ext cx="82809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Sestav věty a napiš je:</a:t>
            </a:r>
          </a:p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Make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the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sentences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 and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write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: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323528" y="3068960"/>
            <a:ext cx="2108464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BERTA.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2555776" y="3068960"/>
            <a:ext cx="2016224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4674832" y="3068960"/>
            <a:ext cx="2016224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323528" y="6309320"/>
            <a:ext cx="8496944" cy="216024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6804248" y="3068960"/>
            <a:ext cx="2016224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Picture 3" descr="C:\Users\OEM\AppData\Local\Microsoft\Windows\Temporary Internet Files\Content.IE5\X299I2P1\MC900346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496" y="200000"/>
            <a:ext cx="900112" cy="84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OEM\AppData\Local\Microsoft\Windows\Temporary Internet Files\Content.IE5\SPEY40MK\MC90043391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1916832"/>
            <a:ext cx="852487" cy="85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919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75763E-7 L 2.22222E-6 0.14685 C 2.22222E-6 0.21253 -0.13143 0.29371 -0.23802 0.29371 L -0.47587 0.29371 " pathEditMode="relative" rAng="0" ptsTypes="FfFF">
                                      <p:cBhvr>
                                        <p:cTn id="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02" y="1468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75763E-7 L -0.00782 0.29371 " pathEditMode="relative" rAng="0" ptsTypes="AA">
                                      <p:cBhvr>
                                        <p:cTn id="8" dur="3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14685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75763E-7 L -2.77778E-7 0.14685 C -2.77778E-7 0.21253 -0.06771 0.29371 -0.1224 0.29371 L -0.2441 0.29371 " pathEditMode="relative" rAng="0" ptsTypes="FfFF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14685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75763E-7 L 8.33333E-7 0.14685 C 8.33333E-7 0.21253 0.19253 0.29371 0.3493 0.29371 L 0.69861 0.29371 " pathEditMode="relative" rAng="0" ptsTypes="FfFF">
                                      <p:cBhvr>
                                        <p:cTn id="1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931" y="14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35000">
                <a:srgbClr val="FEE7F2"/>
              </a:gs>
              <a:gs pos="51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6776" y="620688"/>
            <a:ext cx="82809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Sestav věty a napiš je:</a:t>
            </a:r>
          </a:p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Make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the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sentences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 and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write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: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683568" y="3068960"/>
            <a:ext cx="2016224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3563888" y="3068960"/>
            <a:ext cx="2016224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6444208" y="3068960"/>
            <a:ext cx="2016224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539552" y="6309320"/>
            <a:ext cx="8208912" cy="216024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" descr="C:\Users\OEM\AppData\Local\Microsoft\Windows\Temporary Internet Files\Content.IE5\X299I2P1\MC900346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496" y="200000"/>
            <a:ext cx="900112" cy="84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OEM\AppData\Local\Microsoft\Windows\Temporary Internet Files\Content.IE5\SPEY40MK\MC90043391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1916832"/>
            <a:ext cx="852487" cy="85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9596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75763E-7 L -5.55556E-7 0.13645 C -5.55556E-7 0.19727 -0.08472 0.27266 -0.15365 0.27266 L -0.30712 0.27266 " pathEditMode="relative" rAng="0" ptsTypes="FfFF">
                                      <p:cBhvr>
                                        <p:cTn id="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1362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75763E-7 L 0 0.13645 C 0 0.19727 -0.06094 0.27266 -0.11042 0.27266 L -0.22049 0.27266 " pathEditMode="relative" rAng="0" ptsTypes="FfFF">
                                      <p:cBhvr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13622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75763E-7 L 5.55556E-7 0.13645 C 5.55556E-7 0.19727 0.15174 0.27266 0.27535 0.27266 L 0.55121 0.27266 " pathEditMode="relative" rAng="0" ptsTypes="FfFF">
                                      <p:cBhvr>
                                        <p:cTn id="1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552" y="136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35000">
                <a:srgbClr val="FEE7F2"/>
              </a:gs>
              <a:gs pos="51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6776" y="620688"/>
            <a:ext cx="82809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Sestav věty a napiš je:</a:t>
            </a:r>
          </a:p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Make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the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sentences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and</a:t>
            </a: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write</a:t>
            </a:r>
            <a:r>
              <a:rPr lang="cs-CZ" sz="4000" b="1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 THEM: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323528" y="3068960"/>
            <a:ext cx="2108464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ZEBRA.</a:t>
            </a:r>
            <a:endParaRPr lang="cs-CZ" sz="43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2555776" y="3068960"/>
            <a:ext cx="2016224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4674832" y="3068960"/>
            <a:ext cx="2016224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323528" y="6309320"/>
            <a:ext cx="8496944" cy="216024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6804248" y="3068960"/>
            <a:ext cx="2016224" cy="1152128"/>
          </a:xfrm>
          <a:prstGeom prst="bevel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Picture 3" descr="C:\Users\OEM\AppData\Local\Microsoft\Windows\Temporary Internet Files\Content.IE5\X299I2P1\MC900346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496" y="200000"/>
            <a:ext cx="900112" cy="84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OEM\AppData\Local\Microsoft\Windows\Temporary Internet Files\Content.IE5\SPEY40MK\MC90043391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1916832"/>
            <a:ext cx="852487" cy="85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3118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75763E-7 L 2.22222E-6 0.14685 C 2.22222E-6 0.21253 -0.13143 0.29371 -0.23802 0.29371 L -0.47587 0.29371 " pathEditMode="relative" rAng="0" ptsTypes="FfFF">
                                      <p:cBhvr>
                                        <p:cTn id="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02" y="1468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75763E-7 L -0.00782 0.29371 " pathEditMode="relative" rAng="0" ptsTypes="AA">
                                      <p:cBhvr>
                                        <p:cTn id="8" dur="3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14685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75763E-7 L -2.77778E-7 0.14685 C -2.77778E-7 0.21253 -0.06771 0.29371 -0.1224 0.29371 L -0.2441 0.29371 " pathEditMode="relative" rAng="0" ptsTypes="FfFF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14685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75763E-7 L 8.33333E-7 0.14685 C 8.33333E-7 0.21253 0.19253 0.29371 0.3493 0.29371 L 0.69861 0.29371 " pathEditMode="relative" rAng="0" ptsTypes="FfFF">
                                      <p:cBhvr>
                                        <p:cTn id="1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931" y="14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35000">
                <a:srgbClr val="FEE7F2"/>
              </a:gs>
              <a:gs pos="51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6776" y="620688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Zdroje: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2348880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/>
              <a:t>vlastní zdroje</a:t>
            </a:r>
            <a:endParaRPr lang="cs-CZ" sz="2800" b="1" dirty="0"/>
          </a:p>
        </p:txBody>
      </p:sp>
      <p:pic>
        <p:nvPicPr>
          <p:cNvPr id="1026" name="Picture 2" descr="C:\Users\OEM\AppData\Local\Microsoft\Windows\Temporary Internet Files\Content.IE5\SPEY40MK\MC90043391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6671"/>
            <a:ext cx="170497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X299I2P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1"/>
            <a:ext cx="1800225" cy="168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8428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d"/>
      </p:transition>
    </mc:Choice>
    <mc:Fallback>
      <p:transition spd="slow">
        <p:push dir="d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111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Šárka</cp:lastModifiedBy>
  <cp:revision>13</cp:revision>
  <dcterms:created xsi:type="dcterms:W3CDTF">2011-09-22T19:21:58Z</dcterms:created>
  <dcterms:modified xsi:type="dcterms:W3CDTF">2012-03-02T10:09:12Z</dcterms:modified>
</cp:coreProperties>
</file>