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0" r:id="rId3"/>
    <p:sldId id="257" r:id="rId4"/>
    <p:sldId id="258" r:id="rId5"/>
    <p:sldId id="259" r:id="rId6"/>
    <p:sldId id="262" r:id="rId7"/>
    <p:sldId id="263" r:id="rId8"/>
    <p:sldId id="267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  <a:srgbClr val="66FF99"/>
    <a:srgbClr val="CCFFCC"/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34" autoAdjust="0"/>
    <p:restoredTop sz="94660"/>
  </p:normalViewPr>
  <p:slideViewPr>
    <p:cSldViewPr>
      <p:cViewPr varScale="1">
        <p:scale>
          <a:sx n="104" d="100"/>
          <a:sy n="104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34B770E-BF13-429C-84BC-C4D6814235C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88C1A6F-96F8-4A6F-A6B3-1D0A78E27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C3104-6C21-4FB2-8C67-53C3983509A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15B72-5D44-4D89-AC97-81CB34AF8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B92D0-DF4B-4B89-BFF5-90B194471EA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7E9F7-3E6A-46AD-A24A-361C464C86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67027-CFC7-4532-992A-8DFA8EF812ED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B9F69-0987-4198-8E30-E2FCEA60E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787F6-E677-4F21-8B8D-995FB983BFBF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A967B-BAAE-41FC-A617-2F592F061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DCF70-5E53-40E4-8BAE-95CBC485217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130B3-6FCA-46B5-AF0C-623416081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027F0-38DD-4CEC-9D11-69BD5D6999D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F8AA1-B556-47FB-92DC-EA93C35C9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E66FE-C405-425A-8E83-4ED4214CB6B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3BCC3-60A1-4234-9EF4-9C373607A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9FE78-31C2-45B5-B14F-01ADC1BE165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19F51-A08C-4EC6-A343-7A9F8FD12A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29754-1865-42D3-8E1B-94AE40222CF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6A5E4-5ABF-45D8-A725-7B85824F2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045CE-B1C3-4468-B983-9E9D6A4A5DC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67C85-B00B-474D-B26D-5600039EA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691CD-1298-4A10-8339-9AEF279DE2D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87CBF-952B-4055-8CAF-26C4CBCF3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A523940-9AE9-45CA-AF9F-F90BDF819B3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4A7967B-AAFE-4C7B-85B6-34EEC34CD5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 dir="in"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8.wav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audio" Target="file:///D:\ANGLICK&#221;%20%20JAZYK%20%203.%20RO&#268;N&#205;K\NUMBERS%20%20TIME\37%20%20WHAT%20TIME%20IS%20IT.wav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audio" Target="../media/audio1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audio" Target="../media/audio1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audio" Target="../media/audio1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audio" Target="../media/audio1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audio" Target="../media/audio14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audio" Target="../media/audio14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jordanenglishcafe.tripod.com/sitebuildercontent/sitebuilderpictures/bigben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terifahrendorf.com/TeriFphSite/analog-clock2.jpg" TargetMode="External"/><Relationship Id="rId4" Type="http://schemas.openxmlformats.org/officeDocument/2006/relationships/hyperlink" Target="http://pan6.fotovista.com/dev/6/8/00681486/l_0068148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WHAT   TIME   IS    IT ?</a:t>
            </a:r>
            <a:br>
              <a:rPr lang="cs-CZ" smtClean="0"/>
            </a:br>
            <a:r>
              <a:rPr lang="cs-CZ" sz="3200" smtClean="0"/>
              <a:t>n o v á  slovíčka  -  prezentace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1" descr="http://jordanenglishcafe.tripod.com/sitebuildercontent/sitebuilderpictures/bigb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260350"/>
            <a:ext cx="2303462" cy="381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37  WHAT TIME IS IT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37  WHAT TIME IS IT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37  WHAT TIME IS IT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078" name="Skupina 18"/>
          <p:cNvGrpSpPr>
            <a:grpSpLocks/>
          </p:cNvGrpSpPr>
          <p:nvPr/>
        </p:nvGrpSpPr>
        <p:grpSpPr bwMode="auto">
          <a:xfrm>
            <a:off x="3357563" y="285750"/>
            <a:ext cx="5602287" cy="1423988"/>
            <a:chOff x="3357554" y="285750"/>
            <a:chExt cx="5602296" cy="1423988"/>
          </a:xfrm>
        </p:grpSpPr>
        <p:sp>
          <p:nvSpPr>
            <p:cNvPr id="3082" name="AutoShape 7"/>
            <p:cNvSpPr>
              <a:spLocks noChangeArrowheads="1"/>
            </p:cNvSpPr>
            <p:nvPr/>
          </p:nvSpPr>
          <p:spPr bwMode="auto">
            <a:xfrm>
              <a:off x="3357554" y="285750"/>
              <a:ext cx="5602296" cy="1423988"/>
            </a:xfrm>
            <a:prstGeom prst="cloudCallout">
              <a:avLst>
                <a:gd name="adj1" fmla="val -70750"/>
                <a:gd name="adj2" fmla="val 71532"/>
              </a:avLst>
            </a:prstGeom>
            <a:solidFill>
              <a:srgbClr val="FFFF00"/>
            </a:solidFill>
            <a:ln w="190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3083" name="WordArt 8"/>
            <p:cNvSpPr>
              <a:spLocks noChangeArrowheads="1" noChangeShapeType="1" noTextEdit="1"/>
            </p:cNvSpPr>
            <p:nvPr/>
          </p:nvSpPr>
          <p:spPr bwMode="auto">
            <a:xfrm>
              <a:off x="4000496" y="642918"/>
              <a:ext cx="4359285" cy="579459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b="1" i="1" kern="10">
                  <a:ln w="1905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00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What  time  is  it ?</a:t>
              </a:r>
            </a:p>
          </p:txBody>
        </p:sp>
      </p:grpSp>
      <p:pic>
        <p:nvPicPr>
          <p:cNvPr id="3079" name="Picture 23" descr="http://pan6.fotovista.com/dev/6/8/00681486/l_00681486.jpg"/>
          <p:cNvPicPr>
            <a:picLocks noChangeAspect="1" noChangeArrowheads="1"/>
          </p:cNvPicPr>
          <p:nvPr/>
        </p:nvPicPr>
        <p:blipFill>
          <a:blip r:embed="rId8" cstate="print"/>
          <a:srcRect t="19894" r="5501" b="23264"/>
          <a:stretch>
            <a:fillRect/>
          </a:stretch>
        </p:blipFill>
        <p:spPr bwMode="auto">
          <a:xfrm>
            <a:off x="323850" y="4508500"/>
            <a:ext cx="4049713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25" descr="http://www.terifahrendorf.com/TeriFphSite/analog-clock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025" y="414972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17" descr="http://blog.petrmiko.cz/wp-content/zlato-stribro-hodinky-cz-foto-pres-hodiny-od-10min-jpg-detail-600-1000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545938">
            <a:off x="4306888" y="1825625"/>
            <a:ext cx="1839912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41176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/>
          <p:cNvSpPr>
            <a:spLocks noChangeArrowheads="1"/>
          </p:cNvSpPr>
          <p:nvPr/>
        </p:nvSpPr>
        <p:spPr bwMode="auto">
          <a:xfrm>
            <a:off x="1928813" y="285750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sp>
        <p:nvSpPr>
          <p:cNvPr id="4099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179388" y="5208588"/>
            <a:ext cx="4286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T H R E E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  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4716463" y="5229225"/>
            <a:ext cx="4286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E I G H T    </a:t>
            </a:r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7030A0"/>
              </a:solidFill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4114" name="Picture 18" descr="F:\AJ    ŠABLONY\J  10. LEKCE WHAT TIME IS IT\O´CLOCK\3 cloc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1557338"/>
            <a:ext cx="3313112" cy="339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5" name="Picture 19" descr="F:\AJ    ŠABLONY\J  10. LEKCE WHAT TIME IS IT\O´CLOCK\8 clock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163" y="1557338"/>
            <a:ext cx="3095625" cy="344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čára 14"/>
          <p:cNvCxnSpPr/>
          <p:nvPr/>
        </p:nvCxnSpPr>
        <p:spPr>
          <a:xfrm rot="5400000">
            <a:off x="2177256" y="3893344"/>
            <a:ext cx="4645025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  <p:bldP spid="1030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5019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/>
          <p:cNvSpPr>
            <a:spLocks noChangeArrowheads="1"/>
          </p:cNvSpPr>
          <p:nvPr/>
        </p:nvSpPr>
        <p:spPr bwMode="auto">
          <a:xfrm>
            <a:off x="1928813" y="285750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sp>
        <p:nvSpPr>
          <p:cNvPr id="12" name="Rectangle 6"/>
          <p:cNvSpPr>
            <a:spLocks noChangeArrowheads="1"/>
          </p:cNvSpPr>
          <p:nvPr/>
        </p:nvSpPr>
        <p:spPr bwMode="auto">
          <a:xfrm>
            <a:off x="179388" y="5516563"/>
            <a:ext cx="3857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T W O  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4284663" y="5497513"/>
            <a:ext cx="4643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E L E V E N   </a:t>
            </a:r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7030A0"/>
              </a:solidFill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1751013" y="3749675"/>
            <a:ext cx="4643438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7" name="Picture 17" descr="F:\AJ    ŠABLONY\J  10. LEKCE WHAT TIME IS IT\O´CLOCK\2 cloc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1628775"/>
            <a:ext cx="3398838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8" name="Picture 18" descr="F:\AJ    ŠABLONY\J  10. LEKCE WHAT TIME IS IT\O´CLOCK\11 clock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363" y="1628775"/>
            <a:ext cx="3200400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>
            <a:alpha val="5019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/>
          <p:cNvSpPr>
            <a:spLocks noChangeArrowheads="1"/>
          </p:cNvSpPr>
          <p:nvPr/>
        </p:nvSpPr>
        <p:spPr bwMode="auto">
          <a:xfrm>
            <a:off x="1785938" y="428625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179388" y="5516563"/>
            <a:ext cx="4143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F I V E   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" name="Rectangle 6"/>
          <p:cNvSpPr>
            <a:spLocks noChangeArrowheads="1"/>
          </p:cNvSpPr>
          <p:nvPr/>
        </p:nvSpPr>
        <p:spPr bwMode="auto">
          <a:xfrm>
            <a:off x="4429125" y="5516563"/>
            <a:ext cx="4714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>
              <a:defRPr/>
            </a:pPr>
            <a:r>
              <a:rPr lang="cs-CZ" sz="2800" b="1" i="1" dirty="0">
                <a:solidFill>
                  <a:schemeClr val="accent3">
                    <a:lumMod val="50000"/>
                  </a:schemeClr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 dirty="0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T W E L V E     </a:t>
            </a:r>
            <a:r>
              <a:rPr lang="cs-CZ" sz="2800" b="1" i="1" dirty="0">
                <a:solidFill>
                  <a:schemeClr val="accent3">
                    <a:lumMod val="50000"/>
                  </a:schemeClr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 dirty="0">
              <a:solidFill>
                <a:schemeClr val="accent3">
                  <a:lumMod val="50000"/>
                </a:schemeClr>
              </a:solidFill>
              <a:latin typeface="Arial" pitchFamily="34" charset="0"/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1963738" y="3749675"/>
            <a:ext cx="4643438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61" name="Picture 17" descr="F:\AJ    ŠABLONY\J  10. LEKCE WHAT TIME IS IT\O´CLOCK\5 cloc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1773238"/>
            <a:ext cx="326072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2" name="Picture 18" descr="F:\AJ    ŠABLONY\J  10. LEKCE WHAT TIME IS IT\O´CLOCK\12 clock.bmp"/>
          <p:cNvPicPr>
            <a:picLocks noChangeAspect="1" noChangeArrowheads="1"/>
          </p:cNvPicPr>
          <p:nvPr/>
        </p:nvPicPr>
        <p:blipFill>
          <a:blip r:embed="rId6" cstate="print"/>
          <a:srcRect b="4082"/>
          <a:stretch>
            <a:fillRect/>
          </a:stretch>
        </p:blipFill>
        <p:spPr bwMode="auto">
          <a:xfrm>
            <a:off x="5148263" y="1700213"/>
            <a:ext cx="3240087" cy="348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ChangeArrowheads="1"/>
          </p:cNvSpPr>
          <p:nvPr/>
        </p:nvSpPr>
        <p:spPr bwMode="auto">
          <a:xfrm>
            <a:off x="179388" y="5516563"/>
            <a:ext cx="4143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N E   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4608513" y="5497513"/>
            <a:ext cx="435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N I N E     </a:t>
            </a:r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7030A0"/>
              </a:solidFill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1963738" y="3749675"/>
            <a:ext cx="4643438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06" name="Picture 2" descr="F:\AJ    ŠABLONY\J  10. LEKCE WHAT TIME IS IT\O´CLOCK\1 cloc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8313" y="1773238"/>
            <a:ext cx="3382962" cy="342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AutoShape 2"/>
          <p:cNvSpPr>
            <a:spLocks noChangeArrowheads="1"/>
          </p:cNvSpPr>
          <p:nvPr/>
        </p:nvSpPr>
        <p:spPr bwMode="auto">
          <a:xfrm>
            <a:off x="1785938" y="428625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pic>
        <p:nvPicPr>
          <p:cNvPr id="21507" name="Picture 3" descr="F:\AJ    ŠABLONY\J  10. LEKCE WHAT TIME IS IT\O´CLOCK\9 clock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825" y="1773238"/>
            <a:ext cx="3311525" cy="340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ChangeArrowheads="1"/>
          </p:cNvSpPr>
          <p:nvPr/>
        </p:nvSpPr>
        <p:spPr bwMode="auto">
          <a:xfrm>
            <a:off x="1785938" y="428625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179388" y="5516563"/>
            <a:ext cx="4143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F O U R  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4824413" y="5497513"/>
            <a:ext cx="39957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S I X     </a:t>
            </a:r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7030A0"/>
              </a:solidFill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8197" name="Picture 5" descr="F:\AJ    ŠABLONY\J  10. LEKCE WHAT TIME IS IT\O´CLOCK\4 clox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63" y="1844675"/>
            <a:ext cx="3228975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čára 5"/>
          <p:cNvCxnSpPr/>
          <p:nvPr/>
        </p:nvCxnSpPr>
        <p:spPr>
          <a:xfrm rot="5400000">
            <a:off x="2035175" y="3805238"/>
            <a:ext cx="4643437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9" name="Picture 6" descr="F:\AJ    ŠABLONY\J  10. LEKCE WHAT TIME IS IT\O´CLOCK\6 clock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5238" y="1844675"/>
            <a:ext cx="3313112" cy="345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ChangeArrowheads="1"/>
          </p:cNvSpPr>
          <p:nvPr/>
        </p:nvSpPr>
        <p:spPr bwMode="auto">
          <a:xfrm>
            <a:off x="1785938" y="428625"/>
            <a:ext cx="5124450" cy="981075"/>
          </a:xfrm>
          <a:prstGeom prst="horizontalScroll">
            <a:avLst>
              <a:gd name="adj" fmla="val 12500"/>
            </a:avLst>
          </a:prstGeom>
          <a:solidFill>
            <a:srgbClr val="FFFF00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3600" b="1" i="1">
                <a:solidFill>
                  <a:srgbClr val="FF0000"/>
                </a:solidFill>
                <a:latin typeface="Monotype Corsiva" pitchFamily="66" charset="0"/>
              </a:rPr>
              <a:t>W h a t    t i m e    i s     i t  ?</a:t>
            </a:r>
          </a:p>
          <a:p>
            <a:endParaRPr lang="cs-CZ"/>
          </a:p>
        </p:txBody>
      </p:sp>
      <p:cxnSp>
        <p:nvCxnSpPr>
          <p:cNvPr id="3" name="Přímá spojovací čára 2"/>
          <p:cNvCxnSpPr/>
          <p:nvPr/>
        </p:nvCxnSpPr>
        <p:spPr>
          <a:xfrm rot="5400000">
            <a:off x="2035175" y="3805238"/>
            <a:ext cx="4643437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107950" y="5516563"/>
            <a:ext cx="42148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S E V E N   </a:t>
            </a:r>
            <a:r>
              <a:rPr lang="cs-CZ" sz="2800" b="1" i="1">
                <a:solidFill>
                  <a:srgbClr val="00B0F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00B0F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4824413" y="5497513"/>
            <a:ext cx="39957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I t ´s      </a:t>
            </a:r>
            <a:r>
              <a:rPr lang="cs-CZ" sz="2800" b="1" i="1">
                <a:solidFill>
                  <a:srgbClr val="FF000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T E N    </a:t>
            </a:r>
            <a:r>
              <a:rPr lang="cs-CZ" sz="2800" b="1" i="1">
                <a:solidFill>
                  <a:srgbClr val="7030A0"/>
                </a:solidFill>
                <a:latin typeface="Monotype Corsiva" pitchFamily="66" charset="0"/>
                <a:ea typeface="Calibri" pitchFamily="34" charset="0"/>
                <a:cs typeface="Times New Roman" pitchFamily="18" charset="0"/>
              </a:rPr>
              <a:t>o ´c l o c k . </a:t>
            </a:r>
            <a:endParaRPr lang="cs-CZ" sz="2800">
              <a:solidFill>
                <a:srgbClr val="7030A0"/>
              </a:solidFill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9222" name="Picture 6" descr="D:\AJ    ŠABLONY\J  10. LEKCE WHAT TIME IS IT\O´CLOCK\7 clock.b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750" y="1701800"/>
            <a:ext cx="3455988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7" descr="D:\AJ    ŠABLONY\J  10. LEKCE WHAT TIME IS IT\O´CLOCK\10 clock.bmp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9338" y="1700213"/>
            <a:ext cx="3516312" cy="365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ChangeArrowheads="1"/>
          </p:cNvSpPr>
          <p:nvPr/>
        </p:nvSpPr>
        <p:spPr bwMode="auto">
          <a:xfrm>
            <a:off x="179388" y="908050"/>
            <a:ext cx="770413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1600" b="1">
                <a:latin typeface="Times New Roman" pitchFamily="18" charset="0"/>
                <a:ea typeface="Calibri" pitchFamily="34" charset="0"/>
                <a:cs typeface="Times New Roman" pitchFamily="18" charset="0"/>
                <a:hlinkClick r:id="rId3"/>
              </a:rPr>
              <a:t>http://jordanenglishcafe.tripod.com/sitebuildercontent/sitebuilderpictures/bigben.jpg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600">
              <a:ea typeface="Calibri" pitchFamily="34" charset="0"/>
              <a:cs typeface="Times New Roman" pitchFamily="18" charset="0"/>
              <a:hlinkClick r:id="rId4"/>
            </a:endParaRPr>
          </a:p>
          <a:p>
            <a:pPr eaLnBrk="0" hangingPunct="0"/>
            <a:r>
              <a:rPr lang="cs-CZ" sz="1600" b="1">
                <a:ea typeface="Calibri" pitchFamily="34" charset="0"/>
                <a:cs typeface="Times New Roman" pitchFamily="18" charset="0"/>
                <a:hlinkClick r:id="rId4"/>
              </a:rPr>
              <a:t>http://blog.petrmiko.cz/wp-content/zlato-stribro-hodinky-cz-foto-pres-hodiny-od-10min-jpg-detail-600-1000.jpg</a:t>
            </a:r>
          </a:p>
          <a:p>
            <a:pPr eaLnBrk="0" hangingPunct="0"/>
            <a:endParaRPr lang="cs-CZ" sz="1600">
              <a:ea typeface="Calibri" pitchFamily="34" charset="0"/>
              <a:cs typeface="Times New Roman" pitchFamily="18" charset="0"/>
              <a:hlinkClick r:id="rId4"/>
            </a:endParaRPr>
          </a:p>
          <a:p>
            <a:pPr eaLnBrk="0" hangingPunct="0"/>
            <a:r>
              <a:rPr lang="cs-CZ" sz="1600" b="1">
                <a:latin typeface="Times New Roman" pitchFamily="18" charset="0"/>
                <a:ea typeface="Calibri" pitchFamily="34" charset="0"/>
                <a:cs typeface="Times New Roman" pitchFamily="18" charset="0"/>
                <a:hlinkClick r:id="rId4"/>
              </a:rPr>
              <a:t>http://pan6.fotovista.com/dev/6/8/00681486/l_00681486.jpg</a:t>
            </a:r>
            <a:endParaRPr lang="cs-CZ" sz="1600" b="1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600" b="1">
                <a:latin typeface="Times New Roman" pitchFamily="18" charset="0"/>
                <a:ea typeface="Calibri" pitchFamily="34" charset="0"/>
                <a:cs typeface="Times New Roman" pitchFamily="18" charset="0"/>
                <a:hlinkClick r:id="rId5"/>
              </a:rPr>
              <a:t>http://www.terifahrendorf.com/TeriFphSite/analog-clock2.jpg</a:t>
            </a:r>
            <a:endParaRPr lang="cs-CZ" sz="160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600">
                <a:ea typeface="Calibri" pitchFamily="34" charset="0"/>
                <a:cs typeface="Times New Roman" pitchFamily="18" charset="0"/>
              </a:rPr>
              <a:t>  </a:t>
            </a:r>
          </a:p>
        </p:txBody>
      </p:sp>
      <p:sp>
        <p:nvSpPr>
          <p:cNvPr id="10243" name="Obdélník 2"/>
          <p:cNvSpPr>
            <a:spLocks noChangeArrowheads="1"/>
          </p:cNvSpPr>
          <p:nvPr/>
        </p:nvSpPr>
        <p:spPr bwMode="auto">
          <a:xfrm>
            <a:off x="179388" y="3068638"/>
            <a:ext cx="62642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1600" b="1">
                <a:solidFill>
                  <a:srgbClr val="0000FF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Interwrite Workspace  galerie</a:t>
            </a:r>
            <a:endParaRPr lang="cs-CZ" sz="1600">
              <a:solidFill>
                <a:srgbClr val="0000FF"/>
              </a:solidFill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 dir="in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287</Words>
  <Application>Microsoft Office PowerPoint</Application>
  <PresentationFormat>Předvádění na obrazovce (4:3)</PresentationFormat>
  <Paragraphs>33</Paragraphs>
  <Slides>9</Slides>
  <Notes>0</Notes>
  <HiddenSlides>0</HiddenSlides>
  <MMClips>3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Monotype Corsiva</vt:lpstr>
      <vt:lpstr>Times New Roman</vt:lpstr>
      <vt:lpstr>Motiv sady Office</vt:lpstr>
      <vt:lpstr>WHAT   TIME   IS    IT ? n o v á  slovíčka  -  prezentace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v programu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mizera</dc:creator>
  <cp:lastModifiedBy>mizera</cp:lastModifiedBy>
  <cp:revision>96</cp:revision>
  <dcterms:created xsi:type="dcterms:W3CDTF">2009-12-03T10:27:11Z</dcterms:created>
  <dcterms:modified xsi:type="dcterms:W3CDTF">2011-02-11T07:17:16Z</dcterms:modified>
</cp:coreProperties>
</file>