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7" r:id="rId3"/>
    <p:sldId id="264" r:id="rId4"/>
    <p:sldId id="268" r:id="rId5"/>
    <p:sldId id="269" r:id="rId6"/>
    <p:sldId id="270" r:id="rId7"/>
    <p:sldId id="271" r:id="rId8"/>
    <p:sldId id="272" r:id="rId9"/>
    <p:sldId id="273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lu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5" Type="http://schemas.openxmlformats.org/officeDocument/2006/relationships/image" Target="../media/image2.gif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audio" Target="../media/audio4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audio" Target="../media/audio4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blogs.taz.de/schroederkalender/files/2008/08/maja-kopie-2.jpg" TargetMode="External"/><Relationship Id="rId3" Type="http://schemas.openxmlformats.org/officeDocument/2006/relationships/hyperlink" Target="http://www.gify.nou.cz/" TargetMode="External"/><Relationship Id="rId7" Type="http://schemas.openxmlformats.org/officeDocument/2006/relationships/hyperlink" Target="http://www.prodeti.com/data/kategorie/kat_2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nfohelp.cz/image/rumcajs2.gif" TargetMode="External"/><Relationship Id="rId5" Type="http://schemas.openxmlformats.org/officeDocument/2006/relationships/hyperlink" Target="http://www.lineanivnice.cz/linea-nivnice/hello-vecernicky/hello-vecernicek-makova.png" TargetMode="External"/><Relationship Id="rId4" Type="http://schemas.openxmlformats.org/officeDocument/2006/relationships/hyperlink" Target="http://www.google.cz/imgres?imgurl=http://www.3zskadan.cz/stranky/almanach05/max/max.gif&amp;imgrefurl=http://www.3zskadan.cz/stranky/almanach05/max2.html&amp;usg=__ZTUfAAq9ALED1worlI_7ApJY7a0=&amp;h=194&amp;w=195&amp;sz=21&amp;hl=cs&amp;start=24&amp;zoom=0&amp;um=1&amp;itbs=1&amp;tbnid=csYARysOlEbMyM:&amp;tbnh=103&amp;tbnw=104&amp;prev=/images?q=maxipes+f%C3%ADk&amp;start=20&amp;um=1&amp;hl=cs&amp;lr=&amp;sa=X&amp;ndsp=20&amp;tbs=isch:1,itp:photo" TargetMode="External"/><Relationship Id="rId9" Type="http://schemas.openxmlformats.org/officeDocument/2006/relationships/hyperlink" Target="http://www.centrshop.cz/upload_images/bor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WHO   IS   THIS  ?</a:t>
            </a:r>
            <a:br>
              <a:rPr lang="cs-CZ" dirty="0" smtClean="0"/>
            </a:br>
            <a:r>
              <a:rPr lang="cs-CZ" sz="3200" dirty="0" smtClean="0"/>
              <a:t>prezentace  -  nová  slovíčka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WordArt 1"/>
          <p:cNvSpPr>
            <a:spLocks noChangeArrowheads="1" noChangeShapeType="1" noTextEdit="1"/>
          </p:cNvSpPr>
          <p:nvPr/>
        </p:nvSpPr>
        <p:spPr bwMode="auto">
          <a:xfrm rot="19980179">
            <a:off x="445981" y="1088364"/>
            <a:ext cx="3670546" cy="142062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b="1" i="1" kern="10" spc="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WHO</a:t>
            </a:r>
            <a:endParaRPr lang="cs-CZ" sz="3600" b="1" i="1" kern="10" spc="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66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8194" name="WordArt 2"/>
          <p:cNvSpPr>
            <a:spLocks noChangeArrowheads="1" noChangeShapeType="1" noTextEdit="1"/>
          </p:cNvSpPr>
          <p:nvPr/>
        </p:nvSpPr>
        <p:spPr bwMode="auto">
          <a:xfrm rot="20226710">
            <a:off x="3354797" y="2415197"/>
            <a:ext cx="2063869" cy="119401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b="1" i="1" kern="10" spc="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IS</a:t>
            </a:r>
            <a:endParaRPr lang="cs-CZ" sz="3600" b="1" i="1" kern="10" spc="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66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8195" name="WordArt 3"/>
          <p:cNvSpPr>
            <a:spLocks noChangeArrowheads="1" noChangeShapeType="1" noTextEdit="1"/>
          </p:cNvSpPr>
          <p:nvPr/>
        </p:nvSpPr>
        <p:spPr bwMode="auto">
          <a:xfrm rot="19947921">
            <a:off x="3884002" y="4031821"/>
            <a:ext cx="5110273" cy="145689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b="1" i="1" kern="10" spc="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?</a:t>
            </a:r>
            <a:endParaRPr lang="cs-CZ" sz="3600" b="1" i="1" kern="10" spc="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66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8197" name="Picture 5" descr="http://www.gify.nou.cz/SKOLA1_soubory/15b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116632"/>
            <a:ext cx="2211867" cy="2664296"/>
          </a:xfrm>
          <a:prstGeom prst="rect">
            <a:avLst/>
          </a:prstGeom>
          <a:noFill/>
        </p:spPr>
      </p:pic>
      <p:pic>
        <p:nvPicPr>
          <p:cNvPr id="8201" name="Picture 9" descr="http://www.gify.nou.cz/lid_skola_soubory/s35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501008"/>
            <a:ext cx="2736304" cy="272357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00"/>
                            </p:stCondLst>
                            <p:childTnLst>
                              <p:par>
                                <p:cTn id="12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600"/>
                            </p:stCondLst>
                            <p:childTnLst>
                              <p:par>
                                <p:cTn id="19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4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  <p:bldP spid="8194" grpId="0"/>
      <p:bldP spid="81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MAXIPES  FÍK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9218" name="Picture 2" descr="http://www.3zskadan.cz/stranky/almanach05/max/max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1" y="1556792"/>
            <a:ext cx="3763717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484784"/>
            <a:ext cx="3096344" cy="3624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MAKOVÁ  PANENKA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3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RUMCAJS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8194" name="Picture 2" descr="http://www.nesedtedoma.cz/images_id/234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484784"/>
            <a:ext cx="2448272" cy="34645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236865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KRTEČEK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2" name="Picture 2" descr="http://www.prodeti.com/data/kategorie/kat_2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555776" y="1700808"/>
            <a:ext cx="2981132" cy="33123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VČELKA  MÁJA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6146" name="Picture 2" descr="http://www.puzzle.de/out/oxbaseshop/html/0/images/wysiwigpro/maja-kopie-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1484784"/>
            <a:ext cx="3672408" cy="354457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entrshop.cz/upload_images/borek.jpg"/>
          <p:cNvPicPr>
            <a:picLocks noChangeAspect="1" noChangeArrowheads="1"/>
          </p:cNvPicPr>
          <p:nvPr/>
        </p:nvPicPr>
        <p:blipFill>
          <a:blip r:embed="rId5" cstate="print"/>
          <a:srcRect t="4180"/>
          <a:stretch>
            <a:fillRect/>
          </a:stretch>
        </p:blipFill>
        <p:spPr bwMode="auto">
          <a:xfrm>
            <a:off x="2555776" y="1465657"/>
            <a:ext cx="2966471" cy="3691535"/>
          </a:xfrm>
          <a:prstGeom prst="rect">
            <a:avLst/>
          </a:prstGeom>
          <a:noFill/>
        </p:spPr>
      </p:pic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HO   IS  THIS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164857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THIS  IS  BOŘEK  STAVITEL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gify.nou.cz/h_snek_soubory/s7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645024"/>
            <a:ext cx="2078323" cy="1872208"/>
          </a:xfrm>
          <a:prstGeom prst="rect">
            <a:avLst/>
          </a:prstGeom>
          <a:noFill/>
        </p:spPr>
      </p:pic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 rot="20047643">
            <a:off x="555932" y="2035556"/>
            <a:ext cx="6864095" cy="165174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b="1" i="1" kern="10" spc="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BYE,  </a:t>
            </a:r>
            <a:r>
              <a:rPr lang="cs-CZ" sz="3600" b="1" i="1" kern="10" spc="0" dirty="0" err="1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BYE</a:t>
            </a:r>
            <a:r>
              <a:rPr lang="cs-CZ" sz="3600" b="1" i="1" kern="10" spc="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 !</a:t>
            </a:r>
            <a:endParaRPr lang="cs-CZ" sz="3600" b="1" i="1" kern="10" spc="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66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1301860"/>
            <a:ext cx="842493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http://www.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gify.nou.cz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/</a:t>
            </a: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http://www.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google.cz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imgres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?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imgurl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=http://www.3zskadan.cz/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stranky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/almanach05/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max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max.gif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imgrefurl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=http://www.3zskadan.cz/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stranky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/almanach05/max2.html&amp;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usg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=__ZTUfAAq9ALED1worlI_7ApJY7a0=&amp;h=194&amp;w=195&amp;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sz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=21&amp;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hl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cs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&amp;start=24&amp;zoom=0&amp;um=1&amp;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itbs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=1&amp;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tbnid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csYARysOlEbMyM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:&amp;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tbnh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=103&amp;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tbnw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=104&amp;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prev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=/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images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%3Fq%3Dmaxipes%2Bf%25C3%25ADk%26start%3D20%26um%3D1%26hl%3Dcs%26lr%3D%26sa%3DX%26ndsp%3D20%26tbs%3Disch:1,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itp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: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photo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http://www.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lineanivnice.cz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/linea-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nivnice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hello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-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vecernicky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hello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-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vecernicek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-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makova.png</a:t>
            </a: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http://www.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infohelp.cz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/image/rumcajs2.gif</a:t>
            </a: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r>
              <a:rPr lang="cs-CZ" sz="1600" b="1" u="sng" dirty="0" smtClean="0">
                <a:hlinkClick r:id="rId7"/>
              </a:rPr>
              <a:t>http://www.</a:t>
            </a:r>
            <a:r>
              <a:rPr lang="cs-CZ" sz="1600" b="1" u="sng" dirty="0" err="1" smtClean="0">
                <a:hlinkClick r:id="rId7"/>
              </a:rPr>
              <a:t>prodeti.com</a:t>
            </a:r>
            <a:r>
              <a:rPr lang="cs-CZ" sz="1600" b="1" u="sng" dirty="0" smtClean="0">
                <a:hlinkClick r:id="rId7"/>
              </a:rPr>
              <a:t>/data/kategorie/kat_201.jpg</a:t>
            </a:r>
            <a:endParaRPr lang="cs-CZ" sz="1600" b="1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8"/>
              </a:rPr>
              <a:t>http://blogs.taz.de/schroederkalender/files/2008/08/maja-kopie-2.jpg</a:t>
            </a: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  <a:hlinkClick r:id="rId9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http://www.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centrshop.cz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/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upload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_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images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/borek.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jpg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  <p:transition spd="slow">
    <p:pull dir="l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105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WHO   IS   THIS  ?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56</cp:revision>
  <dcterms:created xsi:type="dcterms:W3CDTF">2010-08-04T07:19:36Z</dcterms:created>
  <dcterms:modified xsi:type="dcterms:W3CDTF">2011-02-11T07:17:44Z</dcterms:modified>
</cp:coreProperties>
</file>