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59" r:id="rId4"/>
    <p:sldId id="272" r:id="rId5"/>
    <p:sldId id="260" r:id="rId6"/>
    <p:sldId id="273" r:id="rId7"/>
    <p:sldId id="261" r:id="rId8"/>
    <p:sldId id="277" r:id="rId9"/>
    <p:sldId id="262" r:id="rId10"/>
    <p:sldId id="274" r:id="rId11"/>
    <p:sldId id="263" r:id="rId12"/>
    <p:sldId id="275" r:id="rId13"/>
    <p:sldId id="271" r:id="rId14"/>
    <p:sldId id="276" r:id="rId15"/>
    <p:sldId id="265" r:id="rId16"/>
    <p:sldId id="267" r:id="rId17"/>
    <p:sldId id="27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D7BF9-7E1F-44C6-ACB2-6B0412D6368B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D3AAF-F25C-4477-B2F0-E42F694D55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A450B-E5C7-4C7D-B9D1-038288B3A50E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77D25-F918-4FC0-9C0A-935D6C0518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1392C-CEE4-4E91-A804-EC98C5B8E3B9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E0FBF-D54F-4F2F-97CD-3F458DAAE1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01CEC-BF4E-40D5-AB43-B04D005AB207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83528-5080-4DD6-9D89-B7FE0C5CB7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D2531-54FD-46F5-897B-BF70B1A3D1E3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5C189-A52C-4F18-9E20-C4543ED877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76B99-81F3-49FD-ACDB-B791FCCF91F7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D89C8-8530-41A9-90FA-625DACB03E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3015-3E8B-4CB7-B3FD-8396C0FAB00A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39BF8-EF07-4B45-8D0C-4D899819DB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BA960-FD90-4206-8D31-9E70C50E1B1A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C5F24-F9E9-4168-99B3-2F4A4D15ED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5F30D-AEF8-4FD7-8072-9DE70C7E2632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F379E-4F77-4DD8-8D47-D8ACD005AD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89C4A-F42C-48BB-A468-717606D0EF28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D9E8D-CA2E-41C6-95C7-67A73CAD1D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1E828-D1FC-4D64-B1CE-EC5580B51765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B33B4-D0A7-43DC-8CAD-AD9CC8324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DA1010-B1CE-4DEE-BA96-BD1F8B17A820}" type="datetimeFigureOut">
              <a:rPr lang="cs-CZ"/>
              <a:pPr>
                <a:defRPr/>
              </a:pPr>
              <a:t>11.2.2011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2262C4-2109-4C77-8611-F2713532D5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://twitter.com/espoo/status/1143355693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deachampions.com/heart/christmas-present1.jpg" TargetMode="External"/><Relationship Id="rId3" Type="http://schemas.openxmlformats.org/officeDocument/2006/relationships/hyperlink" Target="http://crazy-frankenstein.com/free-wallpapers-files/christmas-tree-wallpapers/christmas-tree-and-gifts.jpg" TargetMode="External"/><Relationship Id="rId7" Type="http://schemas.openxmlformats.org/officeDocument/2006/relationships/hyperlink" Target="http://www.psdgraphics.com/file/gold-star-graphic.jpg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alfvalue.com/christmas%20tree.jpg" TargetMode="External"/><Relationship Id="rId11" Type="http://schemas.openxmlformats.org/officeDocument/2006/relationships/hyperlink" Target="http://blog.espoo.cz/2009_01_01_archive.html" TargetMode="External"/><Relationship Id="rId5" Type="http://schemas.openxmlformats.org/officeDocument/2006/relationships/hyperlink" Target="http://www.electricpig.co.uk/wp-content/uploads/2008/07/philips-imageo-wax-candles.jpg" TargetMode="External"/><Relationship Id="rId10" Type="http://schemas.openxmlformats.org/officeDocument/2006/relationships/hyperlink" Target="http://karenswhimsy.com/tree-clipart.shtm" TargetMode="External"/><Relationship Id="rId4" Type="http://schemas.openxmlformats.org/officeDocument/2006/relationships/hyperlink" Target="http://www.psdgraphics.com/file/gold-bell-icon.jpg" TargetMode="External"/><Relationship Id="rId9" Type="http://schemas.openxmlformats.org/officeDocument/2006/relationships/hyperlink" Target="http://www.mimibazar.cz/foto.php?id=38886152&amp;tab=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cs-CZ" sz="16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Autor:     </a:t>
            </a:r>
            <a:r>
              <a:rPr lang="cs-CZ" sz="1600" b="1" dirty="0" smtClean="0"/>
              <a:t>Vladimír   Mizera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>Vytvořeno v rámci v projektu „EU peníze školám“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2051" name="Obrázek 3" descr="logo_E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476250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C H R I S T M A S</a:t>
            </a:r>
            <a:br>
              <a:rPr lang="cs-CZ" smtClean="0"/>
            </a:br>
            <a:r>
              <a:rPr lang="cs-CZ" sz="3200" smtClean="0"/>
              <a:t>prezentace  -  nová  slovíčka</a:t>
            </a:r>
            <a:br>
              <a:rPr lang="cs-CZ" sz="3200" smtClean="0"/>
            </a:br>
            <a:r>
              <a:rPr lang="cs-CZ" sz="3200" smtClean="0"/>
              <a:t>množné  číslo</a:t>
            </a:r>
            <a:endParaRPr lang="cs-CZ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DUM VLADIMÍR MIZERA 2010-2011\M  13. LEKCE AT CHRISTMAS\PICTURES\christmas 1.jpg"/>
          <p:cNvPicPr>
            <a:picLocks noChangeAspect="1" noChangeArrowheads="1"/>
          </p:cNvPicPr>
          <p:nvPr/>
        </p:nvPicPr>
        <p:blipFill>
          <a:blip r:embed="rId4" cstate="print"/>
          <a:srcRect b="3580"/>
          <a:stretch>
            <a:fillRect/>
          </a:stretch>
        </p:blipFill>
        <p:spPr bwMode="auto">
          <a:xfrm>
            <a:off x="1214438" y="285750"/>
            <a:ext cx="6143625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1643063" y="5143500"/>
            <a:ext cx="542925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B0F0"/>
                    </a:gs>
                    <a:gs pos="100000">
                      <a:srgbClr val="1F497D"/>
                    </a:gs>
                  </a:gsLst>
                  <a:lin ang="2700000" scaled="1"/>
                </a:gradFill>
                <a:latin typeface="Arial Black"/>
              </a:rPr>
              <a:t>CHRISTMAS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DUM VLADIMÍR MIZERA 2010-2011\M  13. LEKCE AT CHRISTMAS\PICTURES\bell 3.bmp"/>
          <p:cNvPicPr>
            <a:picLocks noChangeAspect="1" noChangeArrowheads="1"/>
          </p:cNvPicPr>
          <p:nvPr/>
        </p:nvPicPr>
        <p:blipFill>
          <a:blip r:embed="rId4" cstate="print"/>
          <a:srcRect l="13525" t="3275" r="10245"/>
          <a:stretch>
            <a:fillRect/>
          </a:stretch>
        </p:blipFill>
        <p:spPr bwMode="auto">
          <a:xfrm>
            <a:off x="1928813" y="357188"/>
            <a:ext cx="442912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643063" y="5143500"/>
            <a:ext cx="514350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BELL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4"/>
          <p:cNvGrpSpPr>
            <a:grpSpLocks/>
          </p:cNvGrpSpPr>
          <p:nvPr/>
        </p:nvGrpSpPr>
        <p:grpSpPr bwMode="auto">
          <a:xfrm>
            <a:off x="1187450" y="765175"/>
            <a:ext cx="6926263" cy="3168650"/>
            <a:chOff x="1259632" y="764704"/>
            <a:chExt cx="6926096" cy="3168352"/>
          </a:xfrm>
        </p:grpSpPr>
        <p:pic>
          <p:nvPicPr>
            <p:cNvPr id="5124" name="Picture 2" descr="F:\DUM VLADIMÍR MIZERA 2010-2011\M  13. LEKCE AT CHRISTMAS\PICTURES\bell 3.bmp"/>
            <p:cNvPicPr>
              <a:picLocks noChangeAspect="1" noChangeArrowheads="1"/>
            </p:cNvPicPr>
            <p:nvPr/>
          </p:nvPicPr>
          <p:blipFill>
            <a:blip r:embed="rId4" cstate="print"/>
            <a:srcRect l="13525" t="3275" r="10245"/>
            <a:stretch>
              <a:fillRect/>
            </a:stretch>
          </p:blipFill>
          <p:spPr bwMode="auto">
            <a:xfrm>
              <a:off x="1259632" y="764704"/>
              <a:ext cx="3325696" cy="3168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5" name="Picture 2" descr="F:\DUM VLADIMÍR MIZERA 2010-2011\M  13. LEKCE AT CHRISTMAS\PICTURES\bell 3.bmp"/>
            <p:cNvPicPr>
              <a:picLocks noChangeAspect="1" noChangeArrowheads="1"/>
            </p:cNvPicPr>
            <p:nvPr/>
          </p:nvPicPr>
          <p:blipFill>
            <a:blip r:embed="rId4" cstate="print"/>
            <a:srcRect l="13525" t="3275" r="10245"/>
            <a:stretch>
              <a:fillRect/>
            </a:stretch>
          </p:blipFill>
          <p:spPr bwMode="auto">
            <a:xfrm>
              <a:off x="4860032" y="764704"/>
              <a:ext cx="3325696" cy="3168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WordArt 3"/>
          <p:cNvSpPr>
            <a:spLocks noChangeArrowheads="1" noChangeShapeType="1" noTextEdit="1"/>
          </p:cNvSpPr>
          <p:nvPr/>
        </p:nvSpPr>
        <p:spPr bwMode="auto">
          <a:xfrm>
            <a:off x="1643063" y="5143500"/>
            <a:ext cx="514350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BELL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DUM VLADIMÍR MIZERA 2010-2011\M  13. LEKCE AT CHRISTMAS\PICTURES\candle 3.jpg"/>
          <p:cNvPicPr>
            <a:picLocks noChangeAspect="1" noChangeArrowheads="1"/>
          </p:cNvPicPr>
          <p:nvPr/>
        </p:nvPicPr>
        <p:blipFill>
          <a:blip r:embed="rId4" cstate="print"/>
          <a:srcRect l="13931" r="14069"/>
          <a:stretch>
            <a:fillRect/>
          </a:stretch>
        </p:blipFill>
        <p:spPr bwMode="auto">
          <a:xfrm>
            <a:off x="2339975" y="214313"/>
            <a:ext cx="36004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1714500" y="5286375"/>
            <a:ext cx="5072063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CC"/>
                </a:solidFill>
                <a:latin typeface="Arial Black"/>
              </a:rPr>
              <a:t>CANDLE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3"/>
          <p:cNvGrpSpPr>
            <a:grpSpLocks/>
          </p:cNvGrpSpPr>
          <p:nvPr/>
        </p:nvGrpSpPr>
        <p:grpSpPr bwMode="auto">
          <a:xfrm>
            <a:off x="1331913" y="188913"/>
            <a:ext cx="6435725" cy="4438650"/>
            <a:chOff x="1331640" y="188640"/>
            <a:chExt cx="6436268" cy="4438823"/>
          </a:xfrm>
        </p:grpSpPr>
        <p:pic>
          <p:nvPicPr>
            <p:cNvPr id="7172" name="Picture 2" descr="F:\DUM VLADIMÍR MIZERA 2010-2011\M  13. LEKCE AT CHRISTMAS\PICTURES\candle 3.jpg"/>
            <p:cNvPicPr>
              <a:picLocks noChangeAspect="1" noChangeArrowheads="1"/>
            </p:cNvPicPr>
            <p:nvPr/>
          </p:nvPicPr>
          <p:blipFill>
            <a:blip r:embed="rId4" cstate="print"/>
            <a:srcRect l="13931" r="14069"/>
            <a:stretch>
              <a:fillRect/>
            </a:stretch>
          </p:blipFill>
          <p:spPr bwMode="auto">
            <a:xfrm>
              <a:off x="1331640" y="188640"/>
              <a:ext cx="3195908" cy="44388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3" name="Picture 2" descr="F:\DUM VLADIMÍR MIZERA 2010-2011\M  13. LEKCE AT CHRISTMAS\PICTURES\candle 3.jpg"/>
            <p:cNvPicPr>
              <a:picLocks noChangeAspect="1" noChangeArrowheads="1"/>
            </p:cNvPicPr>
            <p:nvPr/>
          </p:nvPicPr>
          <p:blipFill>
            <a:blip r:embed="rId4" cstate="print"/>
            <a:srcRect l="13931" r="14069"/>
            <a:stretch>
              <a:fillRect/>
            </a:stretch>
          </p:blipFill>
          <p:spPr bwMode="auto">
            <a:xfrm>
              <a:off x="4572000" y="188640"/>
              <a:ext cx="3195908" cy="44388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1714500" y="5286375"/>
            <a:ext cx="5072063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CC"/>
                </a:solidFill>
                <a:latin typeface="Arial Black"/>
              </a:rPr>
              <a:t>CANDLE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DUM VLADIMÍR MIZERA 2010-2011\M  13. LEKCE AT CHRISTMAS\PICTURES\chr   tr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188913"/>
            <a:ext cx="3208338" cy="524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>
            <a:off x="714375" y="5500688"/>
            <a:ext cx="771525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CHRISTMAS  TREE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4"/>
          <p:cNvGrpSpPr>
            <a:grpSpLocks/>
          </p:cNvGrpSpPr>
          <p:nvPr/>
        </p:nvGrpSpPr>
        <p:grpSpPr bwMode="auto">
          <a:xfrm>
            <a:off x="1547813" y="188913"/>
            <a:ext cx="5705475" cy="4319587"/>
            <a:chOff x="1539039" y="260648"/>
            <a:chExt cx="5705882" cy="4320207"/>
          </a:xfrm>
        </p:grpSpPr>
        <p:pic>
          <p:nvPicPr>
            <p:cNvPr id="9220" name="Picture 2" descr="F:\DUM VLADIMÍR MIZERA 2010-2011\M  13. LEKCE AT CHRISTMAS\PICTURES\chr   tre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39039" y="332656"/>
              <a:ext cx="2600913" cy="4248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1" name="Picture 2" descr="F:\DUM VLADIMÍR MIZERA 2010-2011\M  13. LEKCE AT CHRISTMAS\PICTURES\chr   tre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4008" y="260648"/>
              <a:ext cx="2600913" cy="4248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714375" y="5500688"/>
            <a:ext cx="771525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CHRISTMAS  TREE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DUM VLADIMÍR MIZERA 2010-2011\M  13. LEKCE AT CHRISTMAS\PICTURES\star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1663" y="142875"/>
            <a:ext cx="5003800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1643063" y="5357813"/>
            <a:ext cx="514350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Arial Black"/>
              </a:rPr>
              <a:t>STAR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3"/>
          <p:cNvGrpSpPr>
            <a:grpSpLocks/>
          </p:cNvGrpSpPr>
          <p:nvPr/>
        </p:nvGrpSpPr>
        <p:grpSpPr bwMode="auto">
          <a:xfrm>
            <a:off x="611188" y="333375"/>
            <a:ext cx="8088312" cy="3948113"/>
            <a:chOff x="827584" y="332656"/>
            <a:chExt cx="8088315" cy="3948460"/>
          </a:xfrm>
        </p:grpSpPr>
        <p:pic>
          <p:nvPicPr>
            <p:cNvPr id="11268" name="Picture 2" descr="F:\DUM VLADIMÍR MIZERA 2010-2011\M  13. LEKCE AT CHRISTMAS\PICTURES\star.bm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27584" y="332656"/>
              <a:ext cx="4127875" cy="3948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69" name="Picture 2" descr="F:\DUM VLADIMÍR MIZERA 2010-2011\M  13. LEKCE AT CHRISTMAS\PICTURES\star.bm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88024" y="332656"/>
              <a:ext cx="4127875" cy="3948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1643063" y="5357813"/>
            <a:ext cx="514350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Arial Black"/>
              </a:rPr>
              <a:t>STAR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DUM VLADIMÍR MIZERA 2010-2011\M  13. LEKCE AT CHRISTMAS\PICTURES\present 1.jpg"/>
          <p:cNvPicPr>
            <a:picLocks noChangeAspect="1" noChangeArrowheads="1"/>
          </p:cNvPicPr>
          <p:nvPr/>
        </p:nvPicPr>
        <p:blipFill>
          <a:blip r:embed="rId4" cstate="print"/>
          <a:srcRect l="10001" t="13333" r="9999" b="8333"/>
          <a:stretch>
            <a:fillRect/>
          </a:stretch>
        </p:blipFill>
        <p:spPr bwMode="auto">
          <a:xfrm>
            <a:off x="1928813" y="166688"/>
            <a:ext cx="457200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1714500" y="5286375"/>
            <a:ext cx="5072063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PRESENT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3"/>
          <p:cNvGrpSpPr>
            <a:grpSpLocks/>
          </p:cNvGrpSpPr>
          <p:nvPr/>
        </p:nvGrpSpPr>
        <p:grpSpPr bwMode="auto">
          <a:xfrm>
            <a:off x="755650" y="476250"/>
            <a:ext cx="7483475" cy="3673475"/>
            <a:chOff x="971600" y="476672"/>
            <a:chExt cx="7483524" cy="3672408"/>
          </a:xfrm>
        </p:grpSpPr>
        <p:pic>
          <p:nvPicPr>
            <p:cNvPr id="13316" name="Picture 2" descr="F:\DUM VLADIMÍR MIZERA 2010-2011\M  13. LEKCE AT CHRISTMAS\PICTURES\present 1.jpg"/>
            <p:cNvPicPr>
              <a:picLocks noChangeAspect="1" noChangeArrowheads="1"/>
            </p:cNvPicPr>
            <p:nvPr/>
          </p:nvPicPr>
          <p:blipFill>
            <a:blip r:embed="rId4" cstate="print"/>
            <a:srcRect l="10001" t="13333" r="9999" b="8333"/>
            <a:stretch>
              <a:fillRect/>
            </a:stretch>
          </p:blipFill>
          <p:spPr bwMode="auto">
            <a:xfrm>
              <a:off x="971600" y="558378"/>
              <a:ext cx="3667100" cy="3590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7" name="Picture 2" descr="F:\DUM VLADIMÍR MIZERA 2010-2011\M  13. LEKCE AT CHRISTMAS\PICTURES\present 1.jpg"/>
            <p:cNvPicPr>
              <a:picLocks noChangeAspect="1" noChangeArrowheads="1"/>
            </p:cNvPicPr>
            <p:nvPr/>
          </p:nvPicPr>
          <p:blipFill>
            <a:blip r:embed="rId4" cstate="print"/>
            <a:srcRect l="10001" t="13333" r="9999" b="8333"/>
            <a:stretch>
              <a:fillRect/>
            </a:stretch>
          </p:blipFill>
          <p:spPr bwMode="auto">
            <a:xfrm>
              <a:off x="4788024" y="476672"/>
              <a:ext cx="3667100" cy="3590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1714500" y="5286375"/>
            <a:ext cx="5072063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PRESENT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DUM VLADIMÍR MIZERA 2010-2011\M  13. LEKCE AT CHRISTMAS\PICTURES\strom prezenta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188913"/>
            <a:ext cx="4089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2339975" y="5229225"/>
            <a:ext cx="4319588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 Black"/>
              </a:rPr>
              <a:t>TREE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3"/>
          <p:cNvGrpSpPr>
            <a:grpSpLocks/>
          </p:cNvGrpSpPr>
          <p:nvPr/>
        </p:nvGrpSpPr>
        <p:grpSpPr bwMode="auto">
          <a:xfrm>
            <a:off x="900113" y="476250"/>
            <a:ext cx="7435850" cy="4032250"/>
            <a:chOff x="899592" y="476672"/>
            <a:chExt cx="7435865" cy="4032175"/>
          </a:xfrm>
        </p:grpSpPr>
        <p:pic>
          <p:nvPicPr>
            <p:cNvPr id="15364" name="Picture 2" descr="F:\DUM VLADIMÍR MIZERA 2010-2011\M  13. LEKCE AT CHRISTMAS\PICTURES\strom prezentac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476672"/>
              <a:ext cx="3547433" cy="4032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5" name="Picture 2" descr="F:\DUM VLADIMÍR MIZERA 2010-2011\M  13. LEKCE AT CHRISTMAS\PICTURES\strom prezentac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88024" y="476672"/>
              <a:ext cx="3547433" cy="4032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2339975" y="5229225"/>
            <a:ext cx="4319588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 Black"/>
              </a:rPr>
              <a:t>TREE</a:t>
            </a:r>
            <a:r>
              <a:rPr lang="cs-CZ" sz="3600" i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Documents and Settings\ucitel\Plocha\SWEETS 33 ÚPRAV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75" y="642938"/>
            <a:ext cx="6267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1928813" y="5072063"/>
            <a:ext cx="5072062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CC"/>
                </a:solidFill>
                <a:latin typeface="Arial Black"/>
              </a:rPr>
              <a:t>SWEETS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ruzne.espoo.cz/blog/foto/snehulak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2042" t="1308" r="2042" b="1884"/>
          <a:stretch>
            <a:fillRect/>
          </a:stretch>
        </p:blipFill>
        <p:spPr bwMode="auto">
          <a:xfrm>
            <a:off x="2857500" y="214313"/>
            <a:ext cx="31305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1571625" y="5500688"/>
            <a:ext cx="542925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3CDDD"/>
                </a:solidFill>
                <a:latin typeface="Arial Black"/>
              </a:rPr>
              <a:t>SNOWMAN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bdélník 1"/>
          <p:cNvSpPr>
            <a:spLocks noChangeArrowheads="1"/>
          </p:cNvSpPr>
          <p:nvPr/>
        </p:nvSpPr>
        <p:spPr bwMode="auto">
          <a:xfrm>
            <a:off x="395288" y="476250"/>
            <a:ext cx="78486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u="sng">
                <a:hlinkClick r:id="rId3"/>
              </a:rPr>
              <a:t>http://crazy-frankenstein.com/free-wallpapers-files/christmas-tree-wallpapers/christmas-tree-and-gifts.jpg</a:t>
            </a:r>
            <a:r>
              <a:rPr lang="cs-CZ"/>
              <a:t>  </a:t>
            </a:r>
          </a:p>
          <a:p>
            <a:endParaRPr lang="cs-CZ"/>
          </a:p>
          <a:p>
            <a:r>
              <a:rPr lang="cs-CZ" u="sng">
                <a:hlinkClick r:id="rId4"/>
              </a:rPr>
              <a:t>http://www.psdgraphics.com/file/gold-bell-icon.jpg</a:t>
            </a:r>
            <a:endParaRPr lang="cs-CZ" u="sng"/>
          </a:p>
          <a:p>
            <a:endParaRPr lang="cs-CZ"/>
          </a:p>
          <a:p>
            <a:r>
              <a:rPr lang="cs-CZ" u="sng">
                <a:hlinkClick r:id="rId5"/>
              </a:rPr>
              <a:t>http://www.electricpig.co.uk/wp-content/uploads/2008/07/philips-imageo-wax-candles.jpg</a:t>
            </a:r>
            <a:r>
              <a:rPr lang="cs-CZ"/>
              <a:t>  </a:t>
            </a:r>
          </a:p>
          <a:p>
            <a:endParaRPr lang="cs-CZ"/>
          </a:p>
          <a:p>
            <a:r>
              <a:rPr lang="cs-CZ" u="sng">
                <a:hlinkClick r:id="rId6"/>
              </a:rPr>
              <a:t>http://www.halfvalue.com/christmas%20tree.jpg</a:t>
            </a:r>
            <a:r>
              <a:rPr lang="cs-CZ"/>
              <a:t>  </a:t>
            </a:r>
          </a:p>
          <a:p>
            <a:r>
              <a:rPr lang="cs-CZ"/>
              <a:t> </a:t>
            </a:r>
          </a:p>
          <a:p>
            <a:r>
              <a:rPr lang="cs-CZ" u="sng">
                <a:hlinkClick r:id="rId7"/>
              </a:rPr>
              <a:t>http://www.psdgraphics.com/file/gold-star-graphic.jpg</a:t>
            </a:r>
            <a:endParaRPr lang="cs-CZ" u="sng"/>
          </a:p>
          <a:p>
            <a:endParaRPr lang="cs-CZ"/>
          </a:p>
          <a:p>
            <a:r>
              <a:rPr lang="cs-CZ" u="sng">
                <a:hlinkClick r:id="rId8"/>
              </a:rPr>
              <a:t>http://www.ideachampions.com/heart/christmas-present1.jpg</a:t>
            </a:r>
            <a:r>
              <a:rPr lang="cs-CZ"/>
              <a:t> </a:t>
            </a:r>
          </a:p>
          <a:p>
            <a:r>
              <a:rPr lang="cs-CZ"/>
              <a:t> </a:t>
            </a:r>
          </a:p>
          <a:p>
            <a:r>
              <a:rPr lang="cs-CZ" u="sng">
                <a:hlinkClick r:id="rId9"/>
              </a:rPr>
              <a:t>http://www.mimibazar.cz/foto.php?id=38886152&amp;tab=5</a:t>
            </a:r>
            <a:r>
              <a:rPr lang="cs-CZ"/>
              <a:t>  </a:t>
            </a:r>
          </a:p>
          <a:p>
            <a:endParaRPr lang="cs-CZ"/>
          </a:p>
          <a:p>
            <a:r>
              <a:rPr lang="cs-CZ" u="sng">
                <a:hlinkClick r:id="rId10"/>
              </a:rPr>
              <a:t>http://karenswhimsy.com/tree-clipart.shtm</a:t>
            </a:r>
            <a:endParaRPr lang="cs-CZ"/>
          </a:p>
          <a:p>
            <a:endParaRPr lang="cs-CZ"/>
          </a:p>
          <a:p>
            <a:r>
              <a:rPr lang="cs-CZ" u="sng">
                <a:hlinkClick r:id="rId11"/>
              </a:rPr>
              <a:t>http://blog.espoo.cz/2009_01_01_archive.html</a:t>
            </a:r>
            <a:r>
              <a:rPr lang="cs-CZ"/>
              <a:t>  </a:t>
            </a:r>
          </a:p>
          <a:p>
            <a:endParaRPr lang="cs-CZ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61</Words>
  <Application>Microsoft Office PowerPoint</Application>
  <PresentationFormat>Předvádění na obrazovce (4:3)</PresentationFormat>
  <Paragraphs>37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Calibri</vt:lpstr>
      <vt:lpstr>Motiv sady Office</vt:lpstr>
      <vt:lpstr>C H R I S T M A S prezentace  -  nová  slovíčka množné  číslo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>v programu Select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mizera</cp:lastModifiedBy>
  <cp:revision>39</cp:revision>
  <dcterms:created xsi:type="dcterms:W3CDTF">2010-12-08T09:13:43Z</dcterms:created>
  <dcterms:modified xsi:type="dcterms:W3CDTF">2011-02-11T07:18:02Z</dcterms:modified>
</cp:coreProperties>
</file>