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68" r:id="rId3"/>
    <p:sldId id="258" r:id="rId4"/>
    <p:sldId id="260" r:id="rId5"/>
    <p:sldId id="269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4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7D812C-53EE-4D3C-BA31-553C495F6BAE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344CAE-01B0-4D48-A3A1-314A554304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D45A59-AC62-4C18-8E01-17E6C20C17DB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640CE4-28B3-41DD-86B9-04E844F79F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CE821E-9E81-423B-8CE5-FC7957816F2F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2AD211-D0F3-4646-B64F-4C091FC4CD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4E9AAC-E419-4758-89E3-B7C9D7F71207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C73D0C-2328-4C65-98CC-405F5898E7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95508A-8379-4B12-8AD9-1A55A74A22BA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3A4863-E7AA-4085-88F1-32F9B925D3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3355B-88E8-4DD7-80C9-0982AD5F4519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3C8E42-09DB-4D99-B448-506CB0A9EB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797D77-4AC7-4766-9299-B2DE2F22A733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FEB3DC-99B6-4AE8-8E2C-03DD36630D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9EA598-EE32-44A2-95B3-09DA907C2B2A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84F371-D179-47E3-8BB2-41CB1F9B61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D4193A-09F6-4351-AA02-30ED8AB2C6E3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C34DC1-F7E4-4AD6-ACB0-39BFD123C8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AF31DA-9D5D-4054-BA62-89E64A06F6AE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0537B3-E9BD-49EE-99B6-C14A0B03BC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5CC67-88C6-45BA-97B6-B00DB44F90D7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AD663-A65D-4DEC-A05C-E47A99CFA0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FB123FF-BE5A-490A-80BA-548D17E75D8C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2A51AEF-14AE-46D7-85EE-A39A360F4D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sndAc>
      <p:stSnd>
        <p:snd r:embed="rId13" name="camera.wav"/>
      </p:stSnd>
    </p:sndAc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3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4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jpeg"/><Relationship Id="rId4" Type="http://schemas.openxmlformats.org/officeDocument/2006/relationships/audio" Target="../media/audio13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4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jpeg"/><Relationship Id="rId4" Type="http://schemas.openxmlformats.org/officeDocument/2006/relationships/audio" Target="../media/audio13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4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audio" Target="../media/audio13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4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audio" Target="../media/audio13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4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audio" Target="../media/audio13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4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audio" Target="../media/audio13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4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audio" Target="../media/audio13.wav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ahpcu.org/Portals/0/PTG%20beach%20ball%200-T-881502.jpg" TargetMode="External"/><Relationship Id="rId3" Type="http://schemas.openxmlformats.org/officeDocument/2006/relationships/hyperlink" Target="http://www.insidesocal.com/hollywoodjoe/.aaaaaaaaaaaaaaaamarie.jpg" TargetMode="External"/><Relationship Id="rId7" Type="http://schemas.openxmlformats.org/officeDocument/2006/relationships/hyperlink" Target="http://www.lumpik.cz/hracky/t/detail/532.jpg" TargetMode="External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zcars.com.au/images/2008-subaru-wrc-concept-car1.jpg" TargetMode="External"/><Relationship Id="rId5" Type="http://schemas.openxmlformats.org/officeDocument/2006/relationships/hyperlink" Target="http://www.savanah.cz/files/cihla-klinker_m.jpg" TargetMode="External"/><Relationship Id="rId4" Type="http://schemas.openxmlformats.org/officeDocument/2006/relationships/hyperlink" Target="http://www.cveyes.com/lasik/teddy_bear.jpg" TargetMode="External"/><Relationship Id="rId9" Type="http://schemas.openxmlformats.org/officeDocument/2006/relationships/hyperlink" Target="http://www.dino.cz/inshop/catalogue/products/pictures/2412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endParaRPr lang="cs-CZ" sz="1600" dirty="0" smtClean="0"/>
          </a:p>
          <a:p>
            <a:pPr fontAlgn="auto">
              <a:spcAft>
                <a:spcPts val="0"/>
              </a:spcAft>
              <a:defRPr/>
            </a:pPr>
            <a:r>
              <a:rPr lang="cs-CZ" sz="1600" dirty="0" smtClean="0"/>
              <a:t>Autor:     </a:t>
            </a:r>
            <a:r>
              <a:rPr lang="cs-CZ" sz="1600" b="1" dirty="0" smtClean="0"/>
              <a:t>Vladimír   Mizera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1600" dirty="0" smtClean="0"/>
              <a:t>Vytvořeno v rámci v projektu „EU peníze školám“ 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2051" name="Obrázek 3" descr="logo_EU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150" y="476250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M Y    T O Y S</a:t>
            </a:r>
            <a:br>
              <a:rPr lang="cs-CZ" smtClean="0"/>
            </a:br>
            <a:r>
              <a:rPr lang="cs-CZ" sz="3200" smtClean="0"/>
              <a:t>prezentace  -  nová  slovíčka</a:t>
            </a:r>
            <a:endParaRPr lang="cs-CZ" smtClean="0"/>
          </a:p>
        </p:txBody>
      </p:sp>
    </p:spTree>
  </p:cSld>
  <p:clrMapOvr>
    <a:masterClrMapping/>
  </p:clrMapOvr>
  <p:transition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WordArt 1"/>
          <p:cNvSpPr>
            <a:spLocks noChangeArrowheads="1" noChangeShapeType="1" noTextEdit="1"/>
          </p:cNvSpPr>
          <p:nvPr/>
        </p:nvSpPr>
        <p:spPr bwMode="auto">
          <a:xfrm rot="-1423962">
            <a:off x="558800" y="2368550"/>
            <a:ext cx="8172450" cy="16557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s-ES" sz="3600" b="1" i="1" kern="1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M Y   T O Y S</a:t>
            </a:r>
            <a:endParaRPr lang="cs-CZ" sz="3600" b="1" i="1" kern="10">
              <a:ln w="22225">
                <a:solidFill>
                  <a:srgbClr val="000000"/>
                </a:solidFill>
                <a:round/>
                <a:headEnd/>
                <a:tailEnd/>
              </a:ln>
              <a:gradFill rotWithShape="1">
                <a:gsLst>
                  <a:gs pos="0">
                    <a:srgbClr val="A603AB"/>
                  </a:gs>
                  <a:gs pos="12000">
                    <a:srgbClr val="E81766"/>
                  </a:gs>
                  <a:gs pos="27000">
                    <a:srgbClr val="EE3F17"/>
                  </a:gs>
                  <a:gs pos="48000">
                    <a:srgbClr val="FFFF00"/>
                  </a:gs>
                  <a:gs pos="64999">
                    <a:srgbClr val="1A8D48"/>
                  </a:gs>
                  <a:gs pos="78999">
                    <a:srgbClr val="0819FB"/>
                  </a:gs>
                  <a:gs pos="100000">
                    <a:srgbClr val="A603AB"/>
                  </a:gs>
                </a:gsLst>
                <a:lin ang="0" scaled="1"/>
              </a:gradFill>
              <a:effectLst>
                <a:outerShdw dist="35921" dir="2700000" sy="50000" kx="2115830" algn="bl" rotWithShape="0">
                  <a:srgbClr val="C0C0C0">
                    <a:alpha val="79999"/>
                  </a:srgbClr>
                </a:outerShdw>
              </a:effectLst>
              <a:latin typeface="Arial Black"/>
            </a:endParaRPr>
          </a:p>
        </p:txBody>
      </p:sp>
    </p:spTree>
  </p:cSld>
  <p:clrMapOvr>
    <a:masterClrMapping/>
  </p:clrMapOvr>
  <p:transition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56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56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560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560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WordArt 2"/>
          <p:cNvSpPr>
            <a:spLocks noChangeArrowheads="1" noChangeShapeType="1" noTextEdit="1"/>
          </p:cNvSpPr>
          <p:nvPr/>
        </p:nvSpPr>
        <p:spPr bwMode="auto">
          <a:xfrm>
            <a:off x="539750" y="2205038"/>
            <a:ext cx="3455988" cy="111283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D O L L</a:t>
            </a:r>
          </a:p>
        </p:txBody>
      </p:sp>
      <p:pic>
        <p:nvPicPr>
          <p:cNvPr id="3076" name="Picture 4" descr="F:\DUM VLADIMÍR MIZERA 2010-2011\N  14. LEKCE MY TOYS\PICTURES\doll  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3438" y="765175"/>
            <a:ext cx="3987800" cy="482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5" name="WordArt 5"/>
          <p:cNvSpPr>
            <a:spLocks noChangeArrowheads="1" noChangeShapeType="1" noTextEdit="1"/>
          </p:cNvSpPr>
          <p:nvPr/>
        </p:nvSpPr>
        <p:spPr bwMode="auto">
          <a:xfrm>
            <a:off x="971550" y="4508500"/>
            <a:ext cx="5329238" cy="125571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pt-BR" sz="3600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T E D D Y    B E A R</a:t>
            </a:r>
            <a:endParaRPr lang="cs-CZ" sz="3600" i="1" kern="10">
              <a:ln w="19050">
                <a:solidFill>
                  <a:srgbClr val="000000"/>
                </a:solidFill>
                <a:round/>
                <a:headEnd/>
                <a:tailEnd/>
              </a:ln>
              <a:solidFill>
                <a:srgbClr val="FF0000"/>
              </a:solidFill>
              <a:effectLst>
                <a:outerShdw dist="35921" dir="2700000" algn="ctr" rotWithShape="0">
                  <a:srgbClr val="808080">
                    <a:alpha val="79999"/>
                  </a:srgbClr>
                </a:outerShdw>
              </a:effectLst>
              <a:latin typeface="Arial Black"/>
            </a:endParaRPr>
          </a:p>
        </p:txBody>
      </p:sp>
      <p:pic>
        <p:nvPicPr>
          <p:cNvPr id="4100" name="Picture 4" descr="F:\DUM VLADIMÍR MIZERA 2010-2011\N  14. LEKCE MY TOYS\PICTURES\medvěd.jpg"/>
          <p:cNvPicPr>
            <a:picLocks noChangeAspect="1" noChangeArrowheads="1"/>
          </p:cNvPicPr>
          <p:nvPr/>
        </p:nvPicPr>
        <p:blipFill>
          <a:blip r:embed="rId5" cstate="print"/>
          <a:srcRect l="8746" t="4469" r="5959" b="8530"/>
          <a:stretch>
            <a:fillRect/>
          </a:stretch>
        </p:blipFill>
        <p:spPr bwMode="auto">
          <a:xfrm>
            <a:off x="4211638" y="0"/>
            <a:ext cx="4068762" cy="414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F:\DUM VLADIMÍR MIZERA 2010-2011\N  14. LEKCE MY TOYS\PICTURES\cihla.jpg"/>
          <p:cNvPicPr>
            <a:picLocks noChangeAspect="1" noChangeArrowheads="1"/>
          </p:cNvPicPr>
          <p:nvPr/>
        </p:nvPicPr>
        <p:blipFill>
          <a:blip r:embed="rId5" cstate="print"/>
          <a:srcRect t="12962" b="12962"/>
          <a:stretch>
            <a:fillRect/>
          </a:stretch>
        </p:blipFill>
        <p:spPr bwMode="auto">
          <a:xfrm>
            <a:off x="2124075" y="620713"/>
            <a:ext cx="3887788" cy="287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WordArt 3"/>
          <p:cNvSpPr>
            <a:spLocks noChangeArrowheads="1" noChangeShapeType="1" noTextEdit="1"/>
          </p:cNvSpPr>
          <p:nvPr/>
        </p:nvSpPr>
        <p:spPr bwMode="auto">
          <a:xfrm>
            <a:off x="3924300" y="4149725"/>
            <a:ext cx="4103688" cy="132873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BRICK</a:t>
            </a:r>
          </a:p>
        </p:txBody>
      </p:sp>
    </p:spTree>
  </p:cSld>
  <p:clrMapOvr>
    <a:masterClrMapping/>
  </p:clrMapOvr>
  <p:transition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5" cstate="print"/>
          <a:srcRect t="1958"/>
          <a:stretch>
            <a:fillRect/>
          </a:stretch>
        </p:blipFill>
        <p:spPr bwMode="auto">
          <a:xfrm>
            <a:off x="395288" y="71438"/>
            <a:ext cx="8420100" cy="4437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0" name="WordArt 4"/>
          <p:cNvSpPr>
            <a:spLocks noChangeArrowheads="1" noChangeShapeType="1" noTextEdit="1"/>
          </p:cNvSpPr>
          <p:nvPr/>
        </p:nvSpPr>
        <p:spPr bwMode="auto">
          <a:xfrm>
            <a:off x="2627313" y="4941888"/>
            <a:ext cx="3313112" cy="11842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C A R</a:t>
            </a:r>
          </a:p>
        </p:txBody>
      </p:sp>
    </p:spTree>
  </p:cSld>
  <p:clrMapOvr>
    <a:masterClrMapping/>
  </p:clrMapOvr>
  <p:transition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C:\Documents and Settings\mizera\Plocha\train 3 úprava.jpg"/>
          <p:cNvPicPr>
            <a:picLocks noChangeAspect="1" noChangeArrowheads="1"/>
          </p:cNvPicPr>
          <p:nvPr/>
        </p:nvPicPr>
        <p:blipFill>
          <a:blip r:embed="rId5" cstate="print"/>
          <a:srcRect b="5164"/>
          <a:stretch>
            <a:fillRect/>
          </a:stretch>
        </p:blipFill>
        <p:spPr bwMode="auto">
          <a:xfrm rot="214412">
            <a:off x="1382713" y="452438"/>
            <a:ext cx="6294437" cy="4164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5" name="WordArt 3"/>
          <p:cNvSpPr>
            <a:spLocks noChangeArrowheads="1" noChangeShapeType="1" noTextEdit="1"/>
          </p:cNvSpPr>
          <p:nvPr/>
        </p:nvSpPr>
        <p:spPr bwMode="auto">
          <a:xfrm>
            <a:off x="4140200" y="4221163"/>
            <a:ext cx="3743325" cy="132873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pt-BR" sz="3600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T R A I N</a:t>
            </a:r>
            <a:endParaRPr lang="cs-CZ" sz="3600" i="1" kern="10">
              <a:ln w="19050">
                <a:solidFill>
                  <a:srgbClr val="000000"/>
                </a:solidFill>
                <a:round/>
                <a:headEnd/>
                <a:tailEnd/>
              </a:ln>
              <a:solidFill>
                <a:srgbClr val="FF0000"/>
              </a:solidFill>
              <a:effectLst>
                <a:outerShdw dist="35921" dir="2700000" algn="ctr" rotWithShape="0">
                  <a:srgbClr val="808080">
                    <a:alpha val="79999"/>
                  </a:srgbClr>
                </a:outerShdw>
              </a:effectLst>
              <a:latin typeface="Arial Black"/>
            </a:endParaRPr>
          </a:p>
        </p:txBody>
      </p:sp>
    </p:spTree>
  </p:cSld>
  <p:clrMapOvr>
    <a:masterClrMapping/>
  </p:clrMapOvr>
  <p:transition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WordArt 3"/>
          <p:cNvSpPr>
            <a:spLocks noChangeArrowheads="1" noChangeShapeType="1" noTextEdit="1"/>
          </p:cNvSpPr>
          <p:nvPr/>
        </p:nvSpPr>
        <p:spPr bwMode="auto">
          <a:xfrm>
            <a:off x="2700338" y="4941888"/>
            <a:ext cx="3743325" cy="125571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B A L L</a:t>
            </a:r>
          </a:p>
        </p:txBody>
      </p:sp>
      <p:pic>
        <p:nvPicPr>
          <p:cNvPr id="7173" name="Picture 5" descr="F:\DUM VLADIMÍR MIZERA 2010-2011\N  14. LEKCE MY TOYS\PICTURES\ball prez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55875" y="549275"/>
            <a:ext cx="4032250" cy="3802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WordArt 3"/>
          <p:cNvSpPr>
            <a:spLocks noChangeArrowheads="1" noChangeShapeType="1" noTextEdit="1"/>
          </p:cNvSpPr>
          <p:nvPr/>
        </p:nvSpPr>
        <p:spPr bwMode="auto">
          <a:xfrm>
            <a:off x="2411413" y="4724400"/>
            <a:ext cx="3889375" cy="12573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pt-BR" sz="3600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B R I C K</a:t>
            </a:r>
            <a:endParaRPr lang="cs-CZ" sz="3600" i="1" kern="10">
              <a:ln w="19050">
                <a:solidFill>
                  <a:srgbClr val="000000"/>
                </a:solidFill>
                <a:round/>
                <a:headEnd/>
                <a:tailEnd/>
              </a:ln>
              <a:solidFill>
                <a:srgbClr val="FF0000"/>
              </a:solidFill>
              <a:effectLst>
                <a:outerShdw dist="35921" dir="2700000" algn="ctr" rotWithShape="0">
                  <a:srgbClr val="808080">
                    <a:alpha val="79999"/>
                  </a:srgbClr>
                </a:outerShdw>
              </a:effectLst>
              <a:latin typeface="Arial Black"/>
            </a:endParaRPr>
          </a:p>
        </p:txBody>
      </p:sp>
      <p:pic>
        <p:nvPicPr>
          <p:cNvPr id="4" name="Picture 4" descr="F:\DUM VLADIMÍR MIZERA 2010-2011\N  14. LEKCE MY TOYS\PICTURES\kostka e stavebnic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76600" y="692150"/>
            <a:ext cx="2647950" cy="2665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/>
          <p:cNvSpPr>
            <a:spLocks noChangeArrowheads="1"/>
          </p:cNvSpPr>
          <p:nvPr/>
        </p:nvSpPr>
        <p:spPr bwMode="auto">
          <a:xfrm>
            <a:off x="323850" y="765175"/>
            <a:ext cx="7480300" cy="369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b="1">
                <a:latin typeface="Calibri" pitchFamily="34" charset="0"/>
                <a:hlinkClick r:id="rId3"/>
              </a:rPr>
              <a:t>http://www.insidesocal.com/hollywoodjoe/.aaaaaaaaaaaaaaaamarie.jpg</a:t>
            </a:r>
            <a:endParaRPr lang="cs-CZ" b="1">
              <a:latin typeface="Calibri" pitchFamily="34" charset="0"/>
            </a:endParaRPr>
          </a:p>
          <a:p>
            <a:pPr eaLnBrk="0" hangingPunct="0"/>
            <a:endParaRPr lang="cs-CZ" b="1"/>
          </a:p>
          <a:p>
            <a:pPr eaLnBrk="0" hangingPunct="0"/>
            <a:r>
              <a:rPr lang="cs-CZ" b="1">
                <a:latin typeface="Calibri" pitchFamily="34" charset="0"/>
                <a:hlinkClick r:id="rId4"/>
              </a:rPr>
              <a:t>http://www.cveyes.com/lasik/teddy_bear.jpg</a:t>
            </a:r>
            <a:endParaRPr lang="cs-CZ" b="1">
              <a:latin typeface="Calibri" pitchFamily="34" charset="0"/>
            </a:endParaRPr>
          </a:p>
          <a:p>
            <a:pPr eaLnBrk="0" hangingPunct="0"/>
            <a:r>
              <a:rPr lang="cs-CZ" b="1">
                <a:latin typeface="Calibri" pitchFamily="34" charset="0"/>
              </a:rPr>
              <a:t> </a:t>
            </a:r>
            <a:endParaRPr lang="cs-CZ" b="1"/>
          </a:p>
          <a:p>
            <a:pPr eaLnBrk="0" hangingPunct="0"/>
            <a:r>
              <a:rPr lang="cs-CZ" b="1">
                <a:latin typeface="Calibri" pitchFamily="34" charset="0"/>
                <a:hlinkClick r:id="rId5"/>
              </a:rPr>
              <a:t>http://www.savanah.cz/files/cihla-klinker_m.jpg</a:t>
            </a:r>
            <a:endParaRPr lang="cs-CZ" b="1">
              <a:latin typeface="Calibri" pitchFamily="34" charset="0"/>
            </a:endParaRPr>
          </a:p>
          <a:p>
            <a:pPr eaLnBrk="0" hangingPunct="0"/>
            <a:r>
              <a:rPr lang="cs-CZ" b="1">
                <a:latin typeface="Calibri" pitchFamily="34" charset="0"/>
              </a:rPr>
              <a:t>  </a:t>
            </a:r>
            <a:endParaRPr lang="cs-CZ" b="1"/>
          </a:p>
          <a:p>
            <a:pPr eaLnBrk="0" hangingPunct="0"/>
            <a:r>
              <a:rPr lang="cs-CZ" b="1">
                <a:latin typeface="Calibri" pitchFamily="34" charset="0"/>
                <a:hlinkClick r:id="rId6"/>
              </a:rPr>
              <a:t>http://www.zcars.com.au/images/2008-subaru-wrc-concept-car1.jpg</a:t>
            </a:r>
            <a:endParaRPr lang="cs-CZ" b="1">
              <a:latin typeface="Calibri" pitchFamily="34" charset="0"/>
            </a:endParaRPr>
          </a:p>
          <a:p>
            <a:pPr eaLnBrk="0" hangingPunct="0"/>
            <a:endParaRPr lang="cs-CZ" b="1"/>
          </a:p>
          <a:p>
            <a:pPr eaLnBrk="0" hangingPunct="0"/>
            <a:r>
              <a:rPr lang="cs-CZ" b="1">
                <a:latin typeface="Calibri" pitchFamily="34" charset="0"/>
                <a:hlinkClick r:id="rId7"/>
              </a:rPr>
              <a:t>http://www.lumpik.cz/hracky/t/detail/532.jpg</a:t>
            </a:r>
            <a:endParaRPr lang="cs-CZ" b="1">
              <a:latin typeface="Calibri" pitchFamily="34" charset="0"/>
            </a:endParaRPr>
          </a:p>
          <a:p>
            <a:pPr eaLnBrk="0" hangingPunct="0"/>
            <a:endParaRPr lang="cs-CZ" b="1"/>
          </a:p>
          <a:p>
            <a:pPr eaLnBrk="0" hangingPunct="0"/>
            <a:r>
              <a:rPr lang="cs-CZ" b="1">
                <a:latin typeface="Calibri" pitchFamily="34" charset="0"/>
                <a:hlinkClick r:id="rId8"/>
              </a:rPr>
              <a:t>http://www.cahpcu.org/Portals/0/PTG%20beach%20ball%200-T-881502.jpg</a:t>
            </a:r>
            <a:endParaRPr lang="cs-CZ" b="1">
              <a:latin typeface="Calibri" pitchFamily="34" charset="0"/>
            </a:endParaRPr>
          </a:p>
          <a:p>
            <a:pPr eaLnBrk="0" hangingPunct="0"/>
            <a:endParaRPr lang="cs-CZ" b="1"/>
          </a:p>
          <a:p>
            <a:pPr eaLnBrk="0" hangingPunct="0"/>
            <a:r>
              <a:rPr lang="cs-CZ" b="1">
                <a:latin typeface="Calibri" pitchFamily="34" charset="0"/>
                <a:hlinkClick r:id="rId9"/>
              </a:rPr>
              <a:t>http://www.dino.cz/inshop/catalogue/products/pictures/24123.jpg</a:t>
            </a:r>
            <a:endParaRPr lang="cs-CZ" b="1"/>
          </a:p>
        </p:txBody>
      </p:sp>
    </p:spTree>
  </p:cSld>
  <p:clrMapOvr>
    <a:masterClrMapping/>
  </p:clrMapOvr>
  <p:transition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74</Words>
  <Application>Microsoft Office PowerPoint</Application>
  <PresentationFormat>Předvádění na obrazovce (4:3)</PresentationFormat>
  <Paragraphs>26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Arial</vt:lpstr>
      <vt:lpstr>Calibri</vt:lpstr>
      <vt:lpstr>Motiv sady Office</vt:lpstr>
      <vt:lpstr>M Y    T O Y S prezentace  -  nová  slovíčka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Vláďa</dc:creator>
  <cp:lastModifiedBy>mizera</cp:lastModifiedBy>
  <cp:revision>36</cp:revision>
  <dcterms:created xsi:type="dcterms:W3CDTF">2010-08-12T17:35:51Z</dcterms:created>
  <dcterms:modified xsi:type="dcterms:W3CDTF">2011-02-11T07:18:22Z</dcterms:modified>
</cp:coreProperties>
</file>